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6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A76EB9D5-7E1A-4433-8B21-2237CC26FA2C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F837-FEDB-44F2-8FB5-4F56FC548A33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EC2AB55-62C0-407E-B706-C907B44B0BFC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33F-FEF5-4E73-A5F9-307689FE77C6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5FA4-F0B8-4D71-BC92-932E3A1502F8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89F80-C2CE-4D6A-80E4-D3515AD92BC6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4220E-EF40-477E-B84C-637FC7CE78DB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8D63-E026-4E54-B301-C824E1BD14F3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C423185-9573-406A-8068-0AB4F2335019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98A19-B9D6-4696-A74D-9FEF900C8B6A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100-39B0-4914-BBD6-34F267582565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C5516DA-9D86-4E1E-A623-C11F9F74EB59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219FF5-D4DF-4A3B-AC18-68BC14BF6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/>
          </a:bodyPr>
          <a:lstStyle/>
          <a:p>
            <a:r>
              <a:rPr lang="en-US" sz="3700"/>
              <a:t>Principles, Federalism &amp; Amendments Review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654" y="727628"/>
            <a:ext cx="5367164" cy="541555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7" name="Picture 6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CB43C180-AE89-4B26-BDD4-110B96EA9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256" y="1782668"/>
            <a:ext cx="4414438" cy="3310828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75A65F7-E875-451E-8D1D-6CC2805D0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50" y="2538919"/>
            <a:ext cx="4957554" cy="3496120"/>
          </a:xfrm>
        </p:spPr>
        <p:txBody>
          <a:bodyPr>
            <a:normAutofit/>
          </a:bodyPr>
          <a:lstStyle/>
          <a:p>
            <a:r>
              <a:rPr lang="en-US" dirty="0"/>
              <a:t>Use your notes for ALL of the exercises!!</a:t>
            </a:r>
          </a:p>
          <a:p>
            <a:r>
              <a:rPr lang="en-US" dirty="0"/>
              <a:t>Division of State &amp; Federal Powers: p.97; Art. I Section 8 p.R47; Ch. 23 Section 3 p.648</a:t>
            </a:r>
          </a:p>
          <a:p>
            <a:r>
              <a:rPr lang="en-US" dirty="0"/>
              <a:t>Checks and Balances: p.66; Constitution p.R43</a:t>
            </a:r>
          </a:p>
          <a:p>
            <a:r>
              <a:rPr lang="en-US" dirty="0"/>
              <a:t>Parts of the Constitution: Constitution p.R43</a:t>
            </a:r>
          </a:p>
          <a:p>
            <a:r>
              <a:rPr lang="en-US" dirty="0"/>
              <a:t>Amendments: p.R57</a:t>
            </a:r>
          </a:p>
          <a:p>
            <a:r>
              <a:rPr lang="en-US" dirty="0"/>
              <a:t>Amendment Process: p.77</a:t>
            </a:r>
          </a:p>
          <a:p>
            <a:r>
              <a:rPr lang="en-US" dirty="0"/>
              <a:t>Informal Amendments: pp.79-81</a:t>
            </a:r>
          </a:p>
          <a:p>
            <a:r>
              <a:rPr lang="en-US" dirty="0"/>
              <a:t>Matching: Glossary</a:t>
            </a:r>
          </a:p>
        </p:txBody>
      </p:sp>
    </p:spTree>
    <p:extLst>
      <p:ext uri="{BB962C8B-B14F-4D97-AF65-F5344CB8AC3E}">
        <p14:creationId xmlns:p14="http://schemas.microsoft.com/office/powerpoint/2010/main" val="36358138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Garamond</vt:lpstr>
      <vt:lpstr>Savon</vt:lpstr>
      <vt:lpstr>Principles, Federalism &amp; Amendments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Principles, Federalism &amp; Amendments Review</dc:title>
  <dc:creator>Steven Krause</dc:creator>
  <cp:lastModifiedBy>Steven Krause</cp:lastModifiedBy>
  <cp:revision>1</cp:revision>
  <dcterms:created xsi:type="dcterms:W3CDTF">2018-09-20T11:26:19Z</dcterms:created>
  <dcterms:modified xsi:type="dcterms:W3CDTF">2018-09-20T11:26:40Z</dcterms:modified>
</cp:coreProperties>
</file>