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69" r:id="rId2"/>
    <p:sldId id="264" r:id="rId3"/>
    <p:sldId id="270" r:id="rId4"/>
    <p:sldId id="256" r:id="rId5"/>
    <p:sldId id="268" r:id="rId6"/>
    <p:sldId id="258" r:id="rId7"/>
    <p:sldId id="257" r:id="rId8"/>
    <p:sldId id="259" r:id="rId9"/>
    <p:sldId id="260" r:id="rId10"/>
    <p:sldId id="267" r:id="rId11"/>
    <p:sldId id="263" r:id="rId12"/>
    <p:sldId id="261" r:id="rId13"/>
    <p:sldId id="262" r:id="rId14"/>
    <p:sldId id="271" r:id="rId15"/>
    <p:sldId id="266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56B3F-0271-465C-A633-5A464381AB44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9DB2F-F792-42B0-BD9B-26699ED8E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71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BF213-C23D-4E01-8141-83A9C75344CE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BF845-731A-445C-984D-6BFA9B1B5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8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BF845-731A-445C-984D-6BFA9B1B50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0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ADC185B-B5BF-48ED-9AB8-B24FFA46DF29}" type="datetimeFigureOut">
              <a:rPr lang="en-US" smtClean="0"/>
              <a:pPr/>
              <a:t>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6BE9FD-032E-4222-96F0-FB40BCB2B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templator.com/midimusic/mycountry.mi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file:///\\Pnhs-data\vol1\User\SKRAUSE\Government\Chapter%202\Constitutional%20Principle%20%20Representative%20Government%20-%20YouTube.flv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en-US" sz="8000" dirty="0" err="1"/>
              <a:t>Bellwork</a:t>
            </a:r>
            <a:r>
              <a:rPr lang="en-US" sz="8000" dirty="0"/>
              <a:t> 1/11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2054"/>
            <a:ext cx="8229600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5400" dirty="0"/>
              <a:t>Name one family tradition which you plan to keep when you have a family or are older.  Explain why.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81000" y="6400800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399032"/>
          </a:xfrm>
        </p:spPr>
        <p:txBody>
          <a:bodyPr/>
          <a:lstStyle/>
          <a:p>
            <a:r>
              <a:rPr lang="en-US" dirty="0"/>
              <a:t>Quote Matching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/>
              <a:t>Match the English quotes on the left to the Amendments contained in the Bill of Rights (p.R57).</a:t>
            </a:r>
          </a:p>
          <a:p>
            <a:pPr lvl="1"/>
            <a:r>
              <a:rPr lang="en-US" dirty="0"/>
              <a:t>Use both the actual words of the Constitution (on the “brown” part of the page) and the translations (on the white part of the page)</a:t>
            </a:r>
          </a:p>
          <a:p>
            <a:r>
              <a:rPr lang="en-US" dirty="0"/>
              <a:t>Write down the Amendment which corresponds to each English quote and a quotation from that Amendment.</a:t>
            </a:r>
          </a:p>
          <a:p>
            <a:r>
              <a:rPr lang="en-US" dirty="0"/>
              <a:t>An Amendment may be used more than once or not at all.</a:t>
            </a:r>
          </a:p>
        </p:txBody>
      </p:sp>
    </p:spTree>
    <p:extLst>
      <p:ext uri="{BB962C8B-B14F-4D97-AF65-F5344CB8AC3E}">
        <p14:creationId xmlns:p14="http://schemas.microsoft.com/office/powerpoint/2010/main" val="154167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English Ideas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What we got from the Brits</a:t>
            </a:r>
          </a:p>
          <a:p>
            <a:r>
              <a:rPr lang="en-US" b="1" dirty="0"/>
              <a:t>(and others…)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Different Influences: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 fontScale="92500"/>
          </a:bodyPr>
          <a:lstStyle/>
          <a:p>
            <a:r>
              <a:rPr lang="en-US" sz="4800" b="1" dirty="0"/>
              <a:t>Magna </a:t>
            </a:r>
            <a:r>
              <a:rPr lang="en-US" sz="4800" b="1" dirty="0" err="1"/>
              <a:t>Carta</a:t>
            </a:r>
            <a:endParaRPr lang="en-US" sz="4800" b="1" dirty="0"/>
          </a:p>
          <a:p>
            <a:r>
              <a:rPr lang="en-US" sz="4800" b="1" dirty="0"/>
              <a:t>Petition of Right</a:t>
            </a:r>
          </a:p>
          <a:p>
            <a:r>
              <a:rPr lang="en-US" sz="4800" b="1" dirty="0"/>
              <a:t>English Bill of Rights</a:t>
            </a:r>
          </a:p>
          <a:p>
            <a:r>
              <a:rPr lang="en-US" sz="4800" b="1" dirty="0"/>
              <a:t>Enlightenment Philosophers</a:t>
            </a:r>
          </a:p>
          <a:p>
            <a:r>
              <a:rPr lang="en-US" sz="4800" b="1" dirty="0"/>
              <a:t>Colonial Charters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The Magna </a:t>
            </a:r>
            <a:r>
              <a:rPr lang="en-US" sz="6600" b="1" dirty="0" err="1"/>
              <a:t>Carta</a:t>
            </a:r>
            <a:endParaRPr lang="en-US" sz="6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First Limits on the Power of the King</a:t>
            </a:r>
          </a:p>
          <a:p>
            <a:r>
              <a:rPr lang="en-US" sz="4400" b="1" dirty="0"/>
              <a:t>Granted rights to “freemen”</a:t>
            </a:r>
          </a:p>
        </p:txBody>
      </p:sp>
      <p:pic>
        <p:nvPicPr>
          <p:cNvPr id="1026" name="Picture 2" descr="http://www.1st-art-gallery.com/thumbnail/223291/1/King-John-Signing-The-Magna-Carta-Reluctant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0200"/>
            <a:ext cx="3429000" cy="4922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Petition of Right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752600"/>
            <a:ext cx="4343400" cy="4525963"/>
          </a:xfrm>
        </p:spPr>
        <p:txBody>
          <a:bodyPr>
            <a:normAutofit/>
          </a:bodyPr>
          <a:lstStyle/>
          <a:p>
            <a:r>
              <a:rPr lang="en-US" sz="4800" b="1" dirty="0"/>
              <a:t>No Taxation Without Consent      of Parliament</a:t>
            </a:r>
          </a:p>
        </p:txBody>
      </p:sp>
      <p:pic>
        <p:nvPicPr>
          <p:cNvPr id="2050" name="Picture 2" descr="http://countermeasures.trendmicro.eu/wp-content/uploads/2009/03/houses-of-parliament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667000"/>
            <a:ext cx="5046021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English Bill of Rights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William &amp; Mary</a:t>
            </a:r>
          </a:p>
          <a:p>
            <a:r>
              <a:rPr lang="en-US" sz="4800" b="1" dirty="0"/>
              <a:t>Glorious Revolution</a:t>
            </a:r>
          </a:p>
        </p:txBody>
      </p:sp>
      <p:pic>
        <p:nvPicPr>
          <p:cNvPr id="16386" name="Picture 2" descr="http://media-2.web.britannica.com/eb-media/23/84823-050-70EA93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4038600" cy="5103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467600" cy="1362075"/>
          </a:xfrm>
        </p:spPr>
        <p:txBody>
          <a:bodyPr>
            <a:noAutofit/>
          </a:bodyPr>
          <a:lstStyle/>
          <a:p>
            <a:r>
              <a:rPr lang="en-US" sz="6000" dirty="0"/>
              <a:t>English Bill of Rights (cont.)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133600"/>
            <a:ext cx="3886200" cy="22860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2800" b="1" dirty="0"/>
              <a:t>Applied to Colonists &amp; Englishmen</a:t>
            </a:r>
          </a:p>
          <a:p>
            <a:pPr>
              <a:buFont typeface="Arial" charset="0"/>
              <a:buChar char="•"/>
            </a:pPr>
            <a:r>
              <a:rPr lang="en-US" sz="2800" b="1" dirty="0"/>
              <a:t>Kings rule with consent of the people’s elected representatives</a:t>
            </a:r>
          </a:p>
          <a:p>
            <a:pPr>
              <a:buFont typeface="Arial" charset="0"/>
              <a:buChar char="•"/>
            </a:pPr>
            <a:r>
              <a:rPr lang="en-US" sz="2800" b="1" dirty="0"/>
              <a:t> Colonists believe they have these rights…</a:t>
            </a:r>
          </a:p>
        </p:txBody>
      </p:sp>
      <p:pic>
        <p:nvPicPr>
          <p:cNvPr id="17410" name="Picture 2" descr="http://www.parliament.uk/actofunion/lib/visuals/images/1_BillOfRight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124199"/>
            <a:ext cx="5334000" cy="3760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3568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/>
              <a:t>Enlightenment Philosophers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9637"/>
            <a:ext cx="8229600" cy="4525963"/>
          </a:xfrm>
        </p:spPr>
        <p:txBody>
          <a:bodyPr>
            <a:noAutofit/>
          </a:bodyPr>
          <a:lstStyle/>
          <a:p>
            <a:r>
              <a:rPr lang="en-US" sz="3600" b="1" dirty="0"/>
              <a:t>Voltaire</a:t>
            </a:r>
          </a:p>
          <a:p>
            <a:pPr lvl="1"/>
            <a:r>
              <a:rPr lang="en-US" sz="3600" b="1" dirty="0"/>
              <a:t>Freedom of Speech</a:t>
            </a:r>
          </a:p>
          <a:p>
            <a:r>
              <a:rPr lang="en-US" sz="3600" b="1" dirty="0"/>
              <a:t>Montesquieu</a:t>
            </a:r>
          </a:p>
          <a:p>
            <a:pPr lvl="1"/>
            <a:r>
              <a:rPr lang="en-US" sz="3600" b="1" dirty="0"/>
              <a:t>Separation of Powers</a:t>
            </a:r>
          </a:p>
          <a:p>
            <a:r>
              <a:rPr lang="en-US" sz="3600" b="1" dirty="0"/>
              <a:t>Locke</a:t>
            </a:r>
          </a:p>
          <a:p>
            <a:pPr lvl="1"/>
            <a:r>
              <a:rPr lang="en-US" sz="3600" b="1" dirty="0"/>
              <a:t>Life, Liberty, Property</a:t>
            </a:r>
          </a:p>
          <a:p>
            <a:pPr lvl="1"/>
            <a:r>
              <a:rPr lang="en-US" sz="3600" b="1" dirty="0"/>
              <a:t>Social Contract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Colonial Charters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525963"/>
          </a:xfrm>
        </p:spPr>
        <p:txBody>
          <a:bodyPr>
            <a:noAutofit/>
          </a:bodyPr>
          <a:lstStyle/>
          <a:p>
            <a:r>
              <a:rPr lang="en-US" sz="4000" b="1" dirty="0"/>
              <a:t>Mayflower Compact (MA)</a:t>
            </a:r>
          </a:p>
          <a:p>
            <a:r>
              <a:rPr lang="en-US" sz="4000" b="1" dirty="0"/>
              <a:t>House of Burgesses  (VA)</a:t>
            </a:r>
          </a:p>
        </p:txBody>
      </p:sp>
      <p:pic>
        <p:nvPicPr>
          <p:cNvPr id="20482" name="Picture 2" descr="http://histoireusa.files.wordpress.com/2009/05/mayflower-compa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600200"/>
            <a:ext cx="5391509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942306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/>
              <a:t>Representative Government</a:t>
            </a:r>
            <a:br>
              <a:rPr lang="en-US" sz="7200" b="1" dirty="0"/>
            </a:br>
            <a:r>
              <a:rPr lang="en-US" sz="1600" b="1" dirty="0"/>
              <a:t>a system of government in which people elect delegates to make laws and conduct government (republic)</a:t>
            </a:r>
            <a:endParaRPr lang="en-US" sz="7200" b="1" dirty="0"/>
          </a:p>
        </p:txBody>
      </p:sp>
      <p:pic>
        <p:nvPicPr>
          <p:cNvPr id="18434" name="Picture 2" descr="http://www.topnews.in/files/us-congress_0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743198"/>
            <a:ext cx="3886200" cy="3916209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r="8157"/>
          <a:stretch/>
        </p:blipFill>
        <p:spPr>
          <a:xfrm>
            <a:off x="4267200" y="2841069"/>
            <a:ext cx="4724400" cy="37204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/>
              <a:t>Limited Government</a:t>
            </a:r>
            <a:br>
              <a:rPr lang="en-US" sz="7200" b="1" dirty="0"/>
            </a:br>
            <a:r>
              <a:rPr lang="en-US" sz="1600" b="1" dirty="0"/>
              <a:t>a system of government in which the power of government is limited, not absolute</a:t>
            </a:r>
          </a:p>
        </p:txBody>
      </p:sp>
      <p:pic>
        <p:nvPicPr>
          <p:cNvPr id="19458" name="Picture 2" descr="http://academyoncapitalism.org/images/quote-page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667000"/>
            <a:ext cx="60579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kept these ideas….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Representative Government</a:t>
            </a:r>
          </a:p>
          <a:p>
            <a:pPr lvl="1"/>
            <a:r>
              <a:rPr lang="en-US" dirty="0"/>
              <a:t>House of Burgesses</a:t>
            </a:r>
          </a:p>
          <a:p>
            <a:pPr lvl="1"/>
            <a:r>
              <a:rPr lang="en-US" dirty="0"/>
              <a:t>Mayflower Compact</a:t>
            </a:r>
          </a:p>
          <a:p>
            <a:pPr lvl="1"/>
            <a:r>
              <a:rPr lang="en-US" dirty="0"/>
              <a:t>Stamp Act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Limited Government</a:t>
            </a:r>
          </a:p>
          <a:p>
            <a:pPr lvl="1"/>
            <a:r>
              <a:rPr lang="en-US" dirty="0"/>
              <a:t>Magna </a:t>
            </a:r>
            <a:r>
              <a:rPr lang="en-US" dirty="0" err="1"/>
              <a:t>Carta</a:t>
            </a:r>
            <a:endParaRPr lang="en-US" dirty="0"/>
          </a:p>
          <a:p>
            <a:pPr lvl="1"/>
            <a:r>
              <a:rPr lang="en-US" dirty="0"/>
              <a:t>English Bill of Rights</a:t>
            </a:r>
          </a:p>
          <a:p>
            <a:pPr lvl="1"/>
            <a:r>
              <a:rPr lang="en-US" dirty="0"/>
              <a:t>Enlightenment Philosophers</a:t>
            </a:r>
          </a:p>
          <a:p>
            <a:pPr lvl="1"/>
            <a:r>
              <a:rPr lang="en-US" dirty="0"/>
              <a:t>Petition of Right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4776056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And built them into the Bill of Rights, Constitution &amp; traditions</a:t>
            </a:r>
          </a:p>
        </p:txBody>
      </p:sp>
    </p:spTree>
    <p:extLst>
      <p:ext uri="{BB962C8B-B14F-4D97-AF65-F5344CB8AC3E}">
        <p14:creationId xmlns:p14="http://schemas.microsoft.com/office/powerpoint/2010/main" val="161638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top50states.com/images/flag-grand-union-1777.jpg"/>
          <p:cNvPicPr>
            <a:picLocks noChangeAspect="1" noChangeArrowheads="1"/>
          </p:cNvPicPr>
          <p:nvPr/>
        </p:nvPicPr>
        <p:blipFill>
          <a:blip r:embed="rId2" cstate="print"/>
          <a:srcRect l="1794" t="2597" r="3357" b="3896"/>
          <a:stretch>
            <a:fillRect/>
          </a:stretch>
        </p:blipFill>
        <p:spPr bwMode="auto">
          <a:xfrm>
            <a:off x="228600" y="685800"/>
            <a:ext cx="86106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5968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we think these are violated…</a:t>
            </a:r>
          </a:p>
        </p:txBody>
      </p:sp>
      <p:pic>
        <p:nvPicPr>
          <p:cNvPr id="21506" name="Picture 2" descr="http://www.aacps.org/aacps/boe/INSTR/curr/comed/HSWebQuest/Revolution/causes%20pi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362200"/>
            <a:ext cx="4343400" cy="4252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2422</TotalTime>
  <Words>282</Words>
  <Application>Microsoft Office PowerPoint</Application>
  <PresentationFormat>On-screen Show (4:3)</PresentationFormat>
  <Paragraphs>54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Verdana</vt:lpstr>
      <vt:lpstr>Wingdings 2</vt:lpstr>
      <vt:lpstr>Verve</vt:lpstr>
      <vt:lpstr>Bellwork 1/11</vt:lpstr>
      <vt:lpstr>PowerPoint Presentation</vt:lpstr>
      <vt:lpstr>Quote Matching Exercise</vt:lpstr>
      <vt:lpstr>English Ideas</vt:lpstr>
      <vt:lpstr>Different Influences:</vt:lpstr>
      <vt:lpstr>The Magna Carta</vt:lpstr>
      <vt:lpstr>Petition of Right</vt:lpstr>
      <vt:lpstr>English Bill of Rights</vt:lpstr>
      <vt:lpstr>English Bill of Rights (cont.)</vt:lpstr>
      <vt:lpstr>Enlightenment Philosophers</vt:lpstr>
      <vt:lpstr>Colonial Charters</vt:lpstr>
      <vt:lpstr>Representative Government a system of government in which people elect delegates to make laws and conduct government (republic)</vt:lpstr>
      <vt:lpstr>Limited Government a system of government in which the power of government is limited, not absolute</vt:lpstr>
      <vt:lpstr>We kept these ideas….</vt:lpstr>
      <vt:lpstr>PowerPoint Presentation</vt:lpstr>
      <vt:lpstr>When we think these are violated…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Ideas</dc:title>
  <dc:creator>PCSD-USER</dc:creator>
  <cp:lastModifiedBy>Steven Krause</cp:lastModifiedBy>
  <cp:revision>68</cp:revision>
  <dcterms:created xsi:type="dcterms:W3CDTF">2010-02-19T20:37:15Z</dcterms:created>
  <dcterms:modified xsi:type="dcterms:W3CDTF">2019-01-11T18:07:19Z</dcterms:modified>
</cp:coreProperties>
</file>