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70" r:id="rId15"/>
  </p:sldIdLst>
  <p:sldSz cx="9144000" cy="6858000" type="letter"/>
  <p:notesSz cx="7008813" cy="9294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8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1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9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1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5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4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1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8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ED82-41E0-47B3-930C-618D613C5D61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072E5-46DE-403D-BE19-C5D23C839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2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BILL IS DRAFTED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500" dirty="0"/>
              <a:t>Members of Congress, the Executive Branch, and even outside groups can draft (write or draw up) bills.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2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INTRODUCTION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Bill is introduced by a member and assigned to a Committee by the Speaker.  Committee refers bill to a Subcommittee.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7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SUBCOMMITTEE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Members study the bill, hold hearings, and debate provisions. Subcommittee marks up the bill. If it passes it goes to 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404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COMMITTEE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6500" dirty="0"/>
              <a:t>Full Committee considers the bill. If it approves the bill in some form, the bill goes to the Rules 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6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RULES COMMITTEE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500" dirty="0"/>
              <a:t>Issues a rule to govern debate on the floor. Sends the bill to the full chamber for consideration.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5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DEBATE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Members debate the bill and may amend it. If it is different from the Senate version, it must go to a Conference 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77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VOTE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500" dirty="0"/>
              <a:t>Full House votes on the bill. If it passes, it goes to the President.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3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PRESIDENT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President can sign the bill, veto it, or do nothing. Congress can override veto by 2/3 majority vote in the House and Senate.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53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INTRODUCTION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Bill is introduced by a member and assigned to Committee by the Majority Leader. Committee refers the bill to a Subcommittee.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84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SUBCOMMITTEE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dirty="0"/>
              <a:t>Members study the bill, hold hearings, and debate provisions. Subcommittee marks up the bill. If it passes it goes to 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16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COMMITTEE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6500" dirty="0"/>
              <a:t>Full Committee considers the bill. If it approves the bill in some form, the bill goes to the  Majority Leader who puts it on the calendar.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471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DEBATE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6500" dirty="0"/>
              <a:t>Members debate the bill and may amend it. If it is different from the House version, it must go to a Conference Committee.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8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CONFERENCE COMMITTEE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6500" dirty="0"/>
              <a:t>Senators and Representatives meet to reconcile differences between the bills. When agreement is reached, a compromise bill is sent to each chamber for reconsideration.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46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VOTE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500" dirty="0"/>
              <a:t>Full Senate votes on the bill. If it passes, it goes to the President.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50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1256</TotalTime>
  <Words>349</Words>
  <Application>Microsoft Office PowerPoint</Application>
  <PresentationFormat>Letter Paper (8.5x11 in)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BILL IS DRAFTED</vt:lpstr>
      <vt:lpstr>INTRODUCTION</vt:lpstr>
      <vt:lpstr>SUBCOMMITTEE</vt:lpstr>
      <vt:lpstr>COMMITTEE </vt:lpstr>
      <vt:lpstr>RULES COMMITTEE</vt:lpstr>
      <vt:lpstr>DEBATE</vt:lpstr>
      <vt:lpstr>VOTE</vt:lpstr>
      <vt:lpstr>PRESIDENT</vt:lpstr>
      <vt:lpstr>INTRODUCTION</vt:lpstr>
      <vt:lpstr>SUBCOMMITTEE</vt:lpstr>
      <vt:lpstr>COMMITTEE </vt:lpstr>
      <vt:lpstr>DEBATE</vt:lpstr>
      <vt:lpstr>CONFERENCE COMMITTEE</vt:lpstr>
      <vt:lpstr>VOTE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BILL IS DRAFTED</dc:title>
  <dc:creator>Aemie Marie Martinez</dc:creator>
  <cp:lastModifiedBy>Steven Krause</cp:lastModifiedBy>
  <cp:revision>5</cp:revision>
  <cp:lastPrinted>2019-09-03T21:28:08Z</cp:lastPrinted>
  <dcterms:created xsi:type="dcterms:W3CDTF">2019-09-03T20:39:26Z</dcterms:created>
  <dcterms:modified xsi:type="dcterms:W3CDTF">2019-09-16T16:36:26Z</dcterms:modified>
</cp:coreProperties>
</file>