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1" r:id="rId2"/>
    <p:sldId id="256" r:id="rId3"/>
    <p:sldId id="257" r:id="rId4"/>
    <p:sldId id="260" r:id="rId5"/>
    <p:sldId id="258" r:id="rId6"/>
    <p:sldId id="264" r:id="rId7"/>
    <p:sldId id="259" r:id="rId8"/>
    <p:sldId id="265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875A0-464C-4CF8-9729-2FA05254A90F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C1F13-4F3E-4CB9-BE0E-DD905A340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62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should answer the </a:t>
            </a:r>
            <a:r>
              <a:rPr lang="en-US" dirty="0" err="1"/>
              <a:t>bellwork</a:t>
            </a:r>
            <a:r>
              <a:rPr lang="en-US" dirty="0"/>
              <a:t> question in their notebooks….please review answers or do it as a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3C1F13-4F3E-4CB9-BE0E-DD905A3403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6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Ensure students are taking down notes…we talked about appointment yesterday…today we are going to talk about a judges beliefs about the law and the constitution.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3C1F13-4F3E-4CB9-BE0E-DD905A3403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04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main point…when judges are activist they are becoming too powerful and cutting off the other branches of government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3C1F13-4F3E-4CB9-BE0E-DD905A3403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61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Obama’s nominee was criticized as not having enough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3C1F13-4F3E-4CB9-BE0E-DD905A3403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7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both videos….ask students to write down two key statements and/or rulings (see the next slide) and use them to determine what philosophy they hold….review and have </a:t>
            </a:r>
            <a:r>
              <a:rPr lang="en-US" dirty="0" smtClean="0"/>
              <a:t>them </a:t>
            </a:r>
            <a:r>
              <a:rPr lang="en-US" dirty="0"/>
              <a:t>explain.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3C1F13-4F3E-4CB9-BE0E-DD905A3403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55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a student explain the main point</a:t>
            </a:r>
            <a:r>
              <a:rPr lang="en-US" dirty="0" smtClean="0"/>
              <a:t>.  If</a:t>
            </a:r>
            <a:r>
              <a:rPr lang="en-US" baseline="0" dirty="0" smtClean="0"/>
              <a:t> I agree with a justice, then they are honorable….if I disagree then they are practicing judicial activism </a:t>
            </a:r>
            <a:r>
              <a:rPr lang="en-US" baseline="0" smtClean="0"/>
              <a:t>and doing too much.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3C1F13-4F3E-4CB9-BE0E-DD905A3403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8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BD87E-5859-4EDA-9565-D108A165E41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7FD79-DCF8-45E5-8FFB-464DB1A70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snews.com/video/watch/?id=4448193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hyperlink" Target="http://www.cbsnews.com/video/watch/?id=7096996n&amp;tag=contentMain;contentBody" TargetMode="Externa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</a:rPr>
              <a:t>Bellwork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3/19: </a:t>
            </a:r>
            <a:r>
              <a:rPr lang="en-US" b="1" dirty="0">
                <a:solidFill>
                  <a:srgbClr val="FFFF00"/>
                </a:solidFill>
              </a:rPr>
              <a:t>I.P.C. page 351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38" y="1295400"/>
            <a:ext cx="7017524" cy="52543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>
                <a:solidFill>
                  <a:srgbClr val="FFFF00"/>
                </a:solidFill>
              </a:rPr>
              <a:t>Judicial Philosophies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495800"/>
            <a:ext cx="8915400" cy="1752600"/>
          </a:xfrm>
        </p:spPr>
        <p:txBody>
          <a:bodyPr>
            <a:normAutofit fontScale="62500" lnSpcReduction="20000"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* More than just liberal or conservative</a:t>
            </a:r>
          </a:p>
          <a:p>
            <a:r>
              <a:rPr lang="en-US" sz="4800" dirty="0">
                <a:solidFill>
                  <a:srgbClr val="FFFF00"/>
                </a:solidFill>
              </a:rPr>
              <a:t>* Judges are not technically Republican or Democratic but….their philosophies do generally align with the parties/ideologies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What are they thinking…?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Activism</a:t>
            </a:r>
            <a:r>
              <a:rPr lang="en-US" dirty="0">
                <a:solidFill>
                  <a:srgbClr val="FFFF00"/>
                </a:solidFill>
              </a:rPr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545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take an active role</a:t>
            </a:r>
          </a:p>
          <a:p>
            <a:pPr>
              <a:buNone/>
            </a:pPr>
            <a:r>
              <a:rPr lang="en-US" sz="2800" dirty="0">
                <a:solidFill>
                  <a:srgbClr val="FFFF00"/>
                </a:solidFill>
              </a:rPr>
              <a:t>Using the judiciary’s power to:</a:t>
            </a:r>
          </a:p>
          <a:p>
            <a:r>
              <a:rPr lang="en-US" sz="2800" dirty="0">
                <a:solidFill>
                  <a:srgbClr val="FFFF00"/>
                </a:solidFill>
              </a:rPr>
              <a:t>check the power of the government</a:t>
            </a:r>
          </a:p>
          <a:p>
            <a:r>
              <a:rPr lang="en-US" sz="2800" dirty="0">
                <a:solidFill>
                  <a:srgbClr val="FFFF00"/>
                </a:solidFill>
              </a:rPr>
              <a:t>Defend individual rights and protect those less powerful</a:t>
            </a:r>
          </a:p>
          <a:p>
            <a:r>
              <a:rPr lang="en-US" sz="2800" dirty="0">
                <a:solidFill>
                  <a:srgbClr val="FFFF00"/>
                </a:solidFill>
              </a:rPr>
              <a:t>Usually liberal</a:t>
            </a:r>
          </a:p>
          <a:p>
            <a:pPr lvl="1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Restraint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4545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passive role – not elected representatives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Leave policy decisions to the executive or legislative branches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Usually conservative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563469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VS.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ginacobb.typepad.com/gina_cobb/images/2008/06/20/deadwo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601456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What are they thinking…?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4400" y="1524000"/>
            <a:ext cx="4040188" cy="639762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Strict Construction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2" y="2449512"/>
            <a:ext cx="4040188" cy="3951288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“letter of the law”</a:t>
            </a:r>
          </a:p>
          <a:p>
            <a:r>
              <a:rPr lang="en-US" sz="4800" dirty="0">
                <a:solidFill>
                  <a:srgbClr val="FFFF00"/>
                </a:solidFill>
              </a:rPr>
              <a:t>usually conservative</a:t>
            </a:r>
          </a:p>
          <a:p>
            <a:r>
              <a:rPr lang="en-US" sz="4800" dirty="0">
                <a:solidFill>
                  <a:srgbClr val="FFFF00"/>
                </a:solidFill>
              </a:rPr>
              <a:t>“</a:t>
            </a:r>
            <a:r>
              <a:rPr lang="en-US" sz="4800" dirty="0" err="1">
                <a:solidFill>
                  <a:srgbClr val="FFFF00"/>
                </a:solidFill>
              </a:rPr>
              <a:t>originalism</a:t>
            </a:r>
            <a:r>
              <a:rPr lang="en-US" sz="4800" dirty="0">
                <a:solidFill>
                  <a:srgbClr val="FFFF00"/>
                </a:solidFill>
              </a:rPr>
              <a:t>”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200" y="1570038"/>
            <a:ext cx="4041775" cy="639762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Broad Construction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8600" y="2209800"/>
            <a:ext cx="4041775" cy="395128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interpret the context and purpose of the law</a:t>
            </a:r>
          </a:p>
          <a:p>
            <a:r>
              <a:rPr lang="en-US" sz="4000" dirty="0">
                <a:solidFill>
                  <a:srgbClr val="FFFF00"/>
                </a:solidFill>
              </a:rPr>
              <a:t>usually liberal</a:t>
            </a:r>
          </a:p>
          <a:p>
            <a:r>
              <a:rPr lang="en-US" sz="4000" dirty="0">
                <a:solidFill>
                  <a:srgbClr val="FFFF00"/>
                </a:solidFill>
              </a:rPr>
              <a:t>“living Constitution”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1563469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VS.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4000"/>
            <a:ext cx="8415528" cy="6375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Meet The Justices…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Bachelor Number 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Bachelor Number 2</a:t>
            </a:r>
          </a:p>
        </p:txBody>
      </p:sp>
      <p:pic>
        <p:nvPicPr>
          <p:cNvPr id="1026" name="Picture 2" descr="http://media.salon.com/2012/10/scalia_rect-460x307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286000"/>
            <a:ext cx="4381500" cy="2924176"/>
          </a:xfrm>
          <a:prstGeom prst="rect">
            <a:avLst/>
          </a:prstGeom>
          <a:noFill/>
        </p:spPr>
      </p:pic>
      <p:pic>
        <p:nvPicPr>
          <p:cNvPr id="1028" name="Picture 4" descr="http://lawyersusaonline.com/dcdicta/files/E:%5CInetpub%5Clwusa/wp-content/blogs.dir/2/files/2008/11/stevens3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286000"/>
            <a:ext cx="4070119" cy="2895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04800" y="54102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* Remember…all judges have philosophies and can interpret federal law or the Constitution….district, appellate, or supreme court (even state judges for that matter)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Meet The Justices…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Bachelor Number 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Bachelor Number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54102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* Remember…all judges have philosophies and can interpret federal law or the Constitution….district, appellate, or supreme court (even state judges for that matter)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2860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Key Statements or rulings: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Judicial Philosophy?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53000" y="22860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Key Statements or rulings: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Judicial Philosophy?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07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33400"/>
            <a:ext cx="8827372" cy="5867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366</Words>
  <Application>Microsoft Office PowerPoint</Application>
  <PresentationFormat>On-screen Show (4:3)</PresentationFormat>
  <Paragraphs>65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Bellwork 3/19: I.P.C. page 351</vt:lpstr>
      <vt:lpstr>Judicial Philosophies</vt:lpstr>
      <vt:lpstr>What are they thinking…?</vt:lpstr>
      <vt:lpstr>PowerPoint Presentation</vt:lpstr>
      <vt:lpstr>What are they thinking…?</vt:lpstr>
      <vt:lpstr>PowerPoint Presentation</vt:lpstr>
      <vt:lpstr>Meet The Justices…</vt:lpstr>
      <vt:lpstr>Meet The Justices…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Judicial Activism vs. Judicial Restraint</dc:title>
  <dc:creator>PCSD-USER</dc:creator>
  <cp:lastModifiedBy>Steven Krause</cp:lastModifiedBy>
  <cp:revision>105</cp:revision>
  <dcterms:created xsi:type="dcterms:W3CDTF">2012-10-29T19:21:00Z</dcterms:created>
  <dcterms:modified xsi:type="dcterms:W3CDTF">2019-10-18T18:43:08Z</dcterms:modified>
</cp:coreProperties>
</file>