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6EE1-0562-4ED7-9CC8-2E51DFE9B21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3EEE-C1FF-4FD0-865B-72C31D115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608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6EE1-0562-4ED7-9CC8-2E51DFE9B21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3EEE-C1FF-4FD0-865B-72C31D115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639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6EE1-0562-4ED7-9CC8-2E51DFE9B21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3EEE-C1FF-4FD0-865B-72C31D115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93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6EE1-0562-4ED7-9CC8-2E51DFE9B21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3EEE-C1FF-4FD0-865B-72C31D115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40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6EE1-0562-4ED7-9CC8-2E51DFE9B21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3EEE-C1FF-4FD0-865B-72C31D115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82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6EE1-0562-4ED7-9CC8-2E51DFE9B21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3EEE-C1FF-4FD0-865B-72C31D115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3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6EE1-0562-4ED7-9CC8-2E51DFE9B21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3EEE-C1FF-4FD0-865B-72C31D115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95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6EE1-0562-4ED7-9CC8-2E51DFE9B21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3EEE-C1FF-4FD0-865B-72C31D115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79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6EE1-0562-4ED7-9CC8-2E51DFE9B21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3EEE-C1FF-4FD0-865B-72C31D115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877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6EE1-0562-4ED7-9CC8-2E51DFE9B21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3EEE-C1FF-4FD0-865B-72C31D115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635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6EE1-0562-4ED7-9CC8-2E51DFE9B21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3EEE-C1FF-4FD0-865B-72C31D115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37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6EE1-0562-4ED7-9CC8-2E51DFE9B21F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D3EEE-C1FF-4FD0-865B-72C31D115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9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50825"/>
            <a:ext cx="10515600" cy="187515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Bellwork</a:t>
            </a:r>
            <a:r>
              <a:rPr lang="en-US" b="1" dirty="0"/>
              <a:t> 2/14: Read p.82 &amp; 83</a:t>
            </a:r>
            <a:br>
              <a:rPr lang="en-US" b="1" dirty="0"/>
            </a:br>
            <a:r>
              <a:rPr lang="en-US" b="1" dirty="0"/>
              <a:t>* identify two facts you find interesting, disturbing, silly or weird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820" y="2240280"/>
            <a:ext cx="6690360" cy="44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37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2E3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AF7D6D-CA50-4BE8-9FA9-C2DF97640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3 Branches Venn Diagram</a:t>
            </a:r>
          </a:p>
        </p:txBody>
      </p:sp>
      <p:pic>
        <p:nvPicPr>
          <p:cNvPr id="1026" name="Picture 2" descr="Image result for 3 branches of government diagram">
            <a:extLst>
              <a:ext uri="{FF2B5EF4-FFF2-40B4-BE49-F238E27FC236}">
                <a16:creationId xmlns:a16="http://schemas.microsoft.com/office/drawing/2014/main" id="{02737B1B-7C64-46A7-A580-E1E4E3FFF1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" r="1" b="5094"/>
          <a:stretch/>
        </p:blipFill>
        <p:spPr bwMode="auto">
          <a:xfrm>
            <a:off x="327547" y="321733"/>
            <a:ext cx="7058306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D7E54-C375-406A-A77E-2B42129FC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Within your group, assign each person a branch of government</a:t>
            </a:r>
          </a:p>
          <a:p>
            <a:pPr lvl="1"/>
            <a:r>
              <a:rPr lang="en-US" sz="2000">
                <a:solidFill>
                  <a:srgbClr val="FFFFFF"/>
                </a:solidFill>
              </a:rPr>
              <a:t>Legislative (Congress)</a:t>
            </a:r>
          </a:p>
          <a:p>
            <a:pPr lvl="1"/>
            <a:r>
              <a:rPr lang="en-US" sz="2000">
                <a:solidFill>
                  <a:srgbClr val="FFFFFF"/>
                </a:solidFill>
              </a:rPr>
              <a:t>Executive (President)</a:t>
            </a:r>
          </a:p>
          <a:p>
            <a:pPr lvl="1"/>
            <a:r>
              <a:rPr lang="en-US" sz="2000">
                <a:solidFill>
                  <a:srgbClr val="FFFFFF"/>
                </a:solidFill>
              </a:rPr>
              <a:t>Judicial (Courts)</a:t>
            </a:r>
          </a:p>
          <a:p>
            <a:r>
              <a:rPr lang="en-US" sz="2000">
                <a:solidFill>
                  <a:srgbClr val="FFFFFF"/>
                </a:solidFill>
              </a:rPr>
              <a:t>Each partner should complete their assigned portion then share with others</a:t>
            </a:r>
          </a:p>
          <a:p>
            <a:r>
              <a:rPr lang="en-US" sz="2000">
                <a:solidFill>
                  <a:srgbClr val="FFFFFF"/>
                </a:solidFill>
              </a:rPr>
              <a:t>Compare what your branches do to fill in the areas that overlap</a:t>
            </a:r>
          </a:p>
        </p:txBody>
      </p:sp>
    </p:spTree>
    <p:extLst>
      <p:ext uri="{BB962C8B-B14F-4D97-AF65-F5344CB8AC3E}">
        <p14:creationId xmlns:p14="http://schemas.microsoft.com/office/powerpoint/2010/main" val="3820596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2"/>
          <p:cNvSpPr>
            <a:spLocks noChangeAspect="1" noChangeArrowheads="1"/>
          </p:cNvSpPr>
          <p:nvPr/>
        </p:nvSpPr>
        <p:spPr bwMode="auto">
          <a:xfrm>
            <a:off x="3785114" y="11113"/>
            <a:ext cx="4841362" cy="4538567"/>
          </a:xfrm>
          <a:prstGeom prst="ellipse">
            <a:avLst/>
          </a:prstGeom>
          <a:noFill/>
          <a:ln w="9525" algn="in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3"/>
          <p:cNvSpPr>
            <a:spLocks noChangeAspect="1" noChangeArrowheads="1"/>
          </p:cNvSpPr>
          <p:nvPr/>
        </p:nvSpPr>
        <p:spPr bwMode="auto">
          <a:xfrm>
            <a:off x="2278575" y="2317750"/>
            <a:ext cx="4841363" cy="4540250"/>
          </a:xfrm>
          <a:prstGeom prst="ellipse">
            <a:avLst/>
          </a:prstGeom>
          <a:noFill/>
          <a:ln w="9525" algn="in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spect="1" noChangeArrowheads="1"/>
          </p:cNvSpPr>
          <p:nvPr/>
        </p:nvSpPr>
        <p:spPr bwMode="auto">
          <a:xfrm>
            <a:off x="5136075" y="2317750"/>
            <a:ext cx="4841363" cy="4540250"/>
          </a:xfrm>
          <a:prstGeom prst="ellipse">
            <a:avLst/>
          </a:prstGeom>
          <a:noFill/>
          <a:ln w="9525" algn="in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334751" y="333374"/>
            <a:ext cx="2016962" cy="363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Executive Branch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586788" y="3449637"/>
            <a:ext cx="2016962" cy="363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Legislative Branch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909676" y="3563937"/>
            <a:ext cx="2016962" cy="363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Judicial Branch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4679365" y="790575"/>
            <a:ext cx="1186448" cy="24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erpetua" panose="02020502060401020303" pitchFamily="18" charset="0"/>
              </a:rPr>
              <a:t>Basic Duties: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043857" y="5610224"/>
            <a:ext cx="2280618" cy="31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erpetua" panose="02020502060401020303" pitchFamily="18" charset="0"/>
              </a:rPr>
              <a:t>Groups/Organizations: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622989" y="4662488"/>
            <a:ext cx="1721999" cy="235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erpetua" panose="02020502060401020303" pitchFamily="18" charset="0"/>
              </a:rPr>
              <a:t>3 Specific Duties: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7179677" y="4184650"/>
            <a:ext cx="1186448" cy="24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erpetua" panose="02020502060401020303" pitchFamily="18" charset="0"/>
              </a:rPr>
              <a:t>Basic Duties: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2658477" y="3892550"/>
            <a:ext cx="1186448" cy="24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erpetua" panose="02020502060401020303" pitchFamily="18" charset="0"/>
              </a:rPr>
              <a:t>Basic Duties: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7109205" y="4835525"/>
            <a:ext cx="1723646" cy="237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erpetua" panose="02020502060401020303" pitchFamily="18" charset="0"/>
              </a:rPr>
              <a:t>3 Specific Duties: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4242180" y="1392238"/>
            <a:ext cx="1723646" cy="237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erpetua" panose="02020502060401020303" pitchFamily="18" charset="0"/>
              </a:rPr>
              <a:t>3 Specific Duties: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6617320" y="5665788"/>
            <a:ext cx="2280618" cy="311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erpetua" panose="02020502060401020303" pitchFamily="18" charset="0"/>
              </a:rPr>
              <a:t>Groups/Organizations: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4088494" y="1982788"/>
            <a:ext cx="2278970" cy="311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erpetua" panose="02020502060401020303" pitchFamily="18" charset="0"/>
              </a:rPr>
              <a:t>Groups/Organizations: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840647" y="482600"/>
            <a:ext cx="2217999" cy="1295292"/>
          </a:xfrm>
          <a:prstGeom prst="rect">
            <a:avLst/>
          </a:prstGeom>
          <a:noFill/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erpetua" panose="02020502060401020303" pitchFamily="18" charset="0"/>
              </a:rPr>
              <a:t>In the overlapping areas, list at least two ways in which power of the two branches “overlap.”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8753975" y="482600"/>
            <a:ext cx="2283913" cy="909638"/>
          </a:xfrm>
          <a:prstGeom prst="rect">
            <a:avLst/>
          </a:prstGeom>
          <a:noFill/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Use your notes pp. 69-75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 the chapter for each branch.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396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" y="80327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When you finish….Principles Practice</a:t>
            </a:r>
            <a:br>
              <a:rPr lang="en-US" b="1" dirty="0"/>
            </a:br>
            <a:r>
              <a:rPr lang="en-US" b="1" dirty="0"/>
              <a:t>use p.65 or your notes for definitions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918" y="1405890"/>
            <a:ext cx="7417771" cy="531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62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00" y="170561"/>
            <a:ext cx="9271000" cy="658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34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Perpetua</vt:lpstr>
      <vt:lpstr>Times New Roman</vt:lpstr>
      <vt:lpstr>Office Theme</vt:lpstr>
      <vt:lpstr>Bellwork 2/14: Read p.82 &amp; 83 * identify two facts you find interesting, disturbing, silly or weird</vt:lpstr>
      <vt:lpstr>3 Branches Venn Diagram</vt:lpstr>
      <vt:lpstr>PowerPoint Presentation</vt:lpstr>
      <vt:lpstr>When you finish….Principles Practice use p.65 or your notes for definitions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Bellwork 2/14: Read p.82 &amp; 83 * identify two facts you find interesting, disturbing, silly or weird</dc:title>
  <dc:creator>Steven Krause</dc:creator>
  <cp:lastModifiedBy>Steven Krause</cp:lastModifiedBy>
  <cp:revision>1</cp:revision>
  <dcterms:created xsi:type="dcterms:W3CDTF">2019-02-14T12:35:23Z</dcterms:created>
  <dcterms:modified xsi:type="dcterms:W3CDTF">2019-02-14T12:35:41Z</dcterms:modified>
</cp:coreProperties>
</file>