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59" r:id="rId2"/>
    <p:sldMasterId id="2147483661" r:id="rId3"/>
    <p:sldMasterId id="2147483663" r:id="rId4"/>
    <p:sldMasterId id="2147483673" r:id="rId5"/>
  </p:sldMasterIdLst>
  <p:notesMasterIdLst>
    <p:notesMasterId r:id="rId32"/>
  </p:notesMasterIdLst>
  <p:handoutMasterIdLst>
    <p:handoutMasterId r:id="rId33"/>
  </p:handoutMasterIdLst>
  <p:sldIdLst>
    <p:sldId id="256" r:id="rId6"/>
    <p:sldId id="296" r:id="rId7"/>
    <p:sldId id="298" r:id="rId8"/>
    <p:sldId id="295" r:id="rId9"/>
    <p:sldId id="259" r:id="rId10"/>
    <p:sldId id="283" r:id="rId11"/>
    <p:sldId id="260" r:id="rId12"/>
    <p:sldId id="282" r:id="rId13"/>
    <p:sldId id="277" r:id="rId14"/>
    <p:sldId id="278" r:id="rId15"/>
    <p:sldId id="279" r:id="rId16"/>
    <p:sldId id="262" r:id="rId17"/>
    <p:sldId id="263" r:id="rId18"/>
    <p:sldId id="264" r:id="rId19"/>
    <p:sldId id="299" r:id="rId20"/>
    <p:sldId id="265" r:id="rId21"/>
    <p:sldId id="266" r:id="rId22"/>
    <p:sldId id="300" r:id="rId23"/>
    <p:sldId id="297" r:id="rId24"/>
    <p:sldId id="284" r:id="rId25"/>
    <p:sldId id="290" r:id="rId26"/>
    <p:sldId id="257" r:id="rId27"/>
    <p:sldId id="291" r:id="rId28"/>
    <p:sldId id="292" r:id="rId29"/>
    <p:sldId id="293" r:id="rId30"/>
    <p:sldId id="294" r:id="rId31"/>
  </p:sldIdLst>
  <p:sldSz cx="9144000" cy="6858000" type="screen4x3"/>
  <p:notesSz cx="6950075" cy="9236075"/>
  <p:defaultTextStyle>
    <a:defPPr>
      <a:defRPr lang="en-US"/>
    </a:defPPr>
    <a:lvl1pPr algn="l" rtl="0" fontAlgn="base">
      <a:spcBef>
        <a:spcPct val="0"/>
      </a:spcBef>
      <a:spcAft>
        <a:spcPct val="0"/>
      </a:spcAft>
      <a:defRPr sz="2400" kern="1200">
        <a:solidFill>
          <a:schemeClr val="tx1"/>
        </a:solidFill>
        <a:latin typeface="Copperplate Gothic Bold" pitchFamily="34" charset="0"/>
        <a:ea typeface="+mn-ea"/>
        <a:cs typeface="+mn-cs"/>
      </a:defRPr>
    </a:lvl1pPr>
    <a:lvl2pPr marL="457200" algn="l" rtl="0" fontAlgn="base">
      <a:spcBef>
        <a:spcPct val="0"/>
      </a:spcBef>
      <a:spcAft>
        <a:spcPct val="0"/>
      </a:spcAft>
      <a:defRPr sz="2400" kern="1200">
        <a:solidFill>
          <a:schemeClr val="tx1"/>
        </a:solidFill>
        <a:latin typeface="Copperplate Gothic Bold" pitchFamily="34" charset="0"/>
        <a:ea typeface="+mn-ea"/>
        <a:cs typeface="+mn-cs"/>
      </a:defRPr>
    </a:lvl2pPr>
    <a:lvl3pPr marL="914400" algn="l" rtl="0" fontAlgn="base">
      <a:spcBef>
        <a:spcPct val="0"/>
      </a:spcBef>
      <a:spcAft>
        <a:spcPct val="0"/>
      </a:spcAft>
      <a:defRPr sz="2400" kern="1200">
        <a:solidFill>
          <a:schemeClr val="tx1"/>
        </a:solidFill>
        <a:latin typeface="Copperplate Gothic Bold" pitchFamily="34" charset="0"/>
        <a:ea typeface="+mn-ea"/>
        <a:cs typeface="+mn-cs"/>
      </a:defRPr>
    </a:lvl3pPr>
    <a:lvl4pPr marL="1371600" algn="l" rtl="0" fontAlgn="base">
      <a:spcBef>
        <a:spcPct val="0"/>
      </a:spcBef>
      <a:spcAft>
        <a:spcPct val="0"/>
      </a:spcAft>
      <a:defRPr sz="2400" kern="1200">
        <a:solidFill>
          <a:schemeClr val="tx1"/>
        </a:solidFill>
        <a:latin typeface="Copperplate Gothic Bold" pitchFamily="34" charset="0"/>
        <a:ea typeface="+mn-ea"/>
        <a:cs typeface="+mn-cs"/>
      </a:defRPr>
    </a:lvl4pPr>
    <a:lvl5pPr marL="1828800" algn="l" rtl="0" fontAlgn="base">
      <a:spcBef>
        <a:spcPct val="0"/>
      </a:spcBef>
      <a:spcAft>
        <a:spcPct val="0"/>
      </a:spcAft>
      <a:defRPr sz="2400" kern="1200">
        <a:solidFill>
          <a:schemeClr val="tx1"/>
        </a:solidFill>
        <a:latin typeface="Copperplate Gothic Bold" pitchFamily="34" charset="0"/>
        <a:ea typeface="+mn-ea"/>
        <a:cs typeface="+mn-cs"/>
      </a:defRPr>
    </a:lvl5pPr>
    <a:lvl6pPr marL="2286000" algn="l" defTabSz="914400" rtl="0" eaLnBrk="1" latinLnBrk="0" hangingPunct="1">
      <a:defRPr sz="2400" kern="1200">
        <a:solidFill>
          <a:schemeClr val="tx1"/>
        </a:solidFill>
        <a:latin typeface="Copperplate Gothic Bold" pitchFamily="34" charset="0"/>
        <a:ea typeface="+mn-ea"/>
        <a:cs typeface="+mn-cs"/>
      </a:defRPr>
    </a:lvl6pPr>
    <a:lvl7pPr marL="2743200" algn="l" defTabSz="914400" rtl="0" eaLnBrk="1" latinLnBrk="0" hangingPunct="1">
      <a:defRPr sz="2400" kern="1200">
        <a:solidFill>
          <a:schemeClr val="tx1"/>
        </a:solidFill>
        <a:latin typeface="Copperplate Gothic Bold" pitchFamily="34" charset="0"/>
        <a:ea typeface="+mn-ea"/>
        <a:cs typeface="+mn-cs"/>
      </a:defRPr>
    </a:lvl7pPr>
    <a:lvl8pPr marL="3200400" algn="l" defTabSz="914400" rtl="0" eaLnBrk="1" latinLnBrk="0" hangingPunct="1">
      <a:defRPr sz="2400" kern="1200">
        <a:solidFill>
          <a:schemeClr val="tx1"/>
        </a:solidFill>
        <a:latin typeface="Copperplate Gothic Bold" pitchFamily="34" charset="0"/>
        <a:ea typeface="+mn-ea"/>
        <a:cs typeface="+mn-cs"/>
      </a:defRPr>
    </a:lvl8pPr>
    <a:lvl9pPr marL="3657600" algn="l" defTabSz="914400" rtl="0" eaLnBrk="1" latinLnBrk="0" hangingPunct="1">
      <a:defRPr sz="2400" kern="1200">
        <a:solidFill>
          <a:schemeClr val="tx1"/>
        </a:solidFill>
        <a:latin typeface="Copperplate Gothic Bold"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BB08"/>
    <a:srgbClr val="FF0000"/>
    <a:srgbClr val="CBF8FF"/>
    <a:srgbClr val="00FFFF"/>
    <a:srgbClr val="000099"/>
    <a:srgbClr val="F0E5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581" autoAdjust="0"/>
  </p:normalViewPr>
  <p:slideViewPr>
    <p:cSldViewPr>
      <p:cViewPr varScale="1">
        <p:scale>
          <a:sx n="108" d="100"/>
          <a:sy n="108" d="100"/>
        </p:scale>
        <p:origin x="170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D594ABC8-84A0-4720-BFFE-1027737C7965}" type="datetimeFigureOut">
              <a:rPr lang="en-US" smtClean="0"/>
              <a:pPr/>
              <a:t>9/9/2019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6AF154F-3824-4E65-9386-194AA026FE7B}" type="slidenum">
              <a:rPr lang="en-US" smtClean="0"/>
              <a:pPr/>
              <a:t>‹#›</a:t>
            </a:fld>
            <a:endParaRPr lang="en-US"/>
          </a:p>
        </p:txBody>
      </p:sp>
    </p:spTree>
    <p:extLst>
      <p:ext uri="{BB962C8B-B14F-4D97-AF65-F5344CB8AC3E}">
        <p14:creationId xmlns:p14="http://schemas.microsoft.com/office/powerpoint/2010/main" val="2993872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defRPr sz="1200">
                <a:latin typeface="Times New Roman" pitchFamily="18" charset="0"/>
              </a:defRPr>
            </a:lvl1pPr>
          </a:lstStyle>
          <a:p>
            <a:endParaRPr lang="en-US"/>
          </a:p>
        </p:txBody>
      </p:sp>
      <p:sp>
        <p:nvSpPr>
          <p:cNvPr id="19459" name="Rectangle 3"/>
          <p:cNvSpPr>
            <a:spLocks noGrp="1" noChangeArrowheads="1"/>
          </p:cNvSpPr>
          <p:nvPr>
            <p:ph type="dt" idx="1"/>
          </p:nvPr>
        </p:nvSpPr>
        <p:spPr bwMode="auto">
          <a:xfrm>
            <a:off x="3938376"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a:defRPr sz="1200">
                <a:latin typeface="Times New Roman" pitchFamily="18" charset="0"/>
              </a:defRPr>
            </a:lvl1pPr>
          </a:lstStyle>
          <a:p>
            <a:endParaRPr lang="en-US"/>
          </a:p>
        </p:txBody>
      </p:sp>
      <p:sp>
        <p:nvSpPr>
          <p:cNvPr id="19460" name="Rectangle 4"/>
          <p:cNvSpPr>
            <a:spLocks noGrp="1" noRot="1" noChangeAspect="1" noChangeArrowheads="1" noTextEdit="1"/>
          </p:cNvSpPr>
          <p:nvPr>
            <p:ph type="sldImg" idx="2"/>
          </p:nvPr>
        </p:nvSpPr>
        <p:spPr bwMode="auto">
          <a:xfrm>
            <a:off x="1165225" y="692150"/>
            <a:ext cx="4619625" cy="3463925"/>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926677" y="4387136"/>
            <a:ext cx="5096722" cy="415623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462" name="Rectangle 6"/>
          <p:cNvSpPr>
            <a:spLocks noGrp="1" noChangeArrowheads="1"/>
          </p:cNvSpPr>
          <p:nvPr>
            <p:ph type="ftr" sz="quarter" idx="4"/>
          </p:nvPr>
        </p:nvSpPr>
        <p:spPr bwMode="auto">
          <a:xfrm>
            <a:off x="0" y="8774271"/>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defRPr sz="1200">
                <a:latin typeface="Times New Roman" pitchFamily="18" charset="0"/>
              </a:defRPr>
            </a:lvl1pPr>
          </a:lstStyle>
          <a:p>
            <a:endParaRPr lang="en-US"/>
          </a:p>
        </p:txBody>
      </p:sp>
      <p:sp>
        <p:nvSpPr>
          <p:cNvPr id="19463" name="Rectangle 7"/>
          <p:cNvSpPr>
            <a:spLocks noGrp="1" noChangeArrowheads="1"/>
          </p:cNvSpPr>
          <p:nvPr>
            <p:ph type="sldNum" sz="quarter" idx="5"/>
          </p:nvPr>
        </p:nvSpPr>
        <p:spPr bwMode="auto">
          <a:xfrm>
            <a:off x="3938376" y="8774271"/>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a:defRPr sz="1200">
                <a:latin typeface="Times New Roman" pitchFamily="18" charset="0"/>
              </a:defRPr>
            </a:lvl1pPr>
          </a:lstStyle>
          <a:p>
            <a:fld id="{7CA337BD-9F52-421C-AF0C-36AB54A2D0CB}" type="slidenum">
              <a:rPr lang="en-US"/>
              <a:pPr/>
              <a:t>‹#›</a:t>
            </a:fld>
            <a:endParaRPr lang="en-US"/>
          </a:p>
        </p:txBody>
      </p:sp>
    </p:spTree>
    <p:extLst>
      <p:ext uri="{BB962C8B-B14F-4D97-AF65-F5344CB8AC3E}">
        <p14:creationId xmlns:p14="http://schemas.microsoft.com/office/powerpoint/2010/main" val="32777978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557843-1F40-4951-AC59-1E561C6C54BF}" type="slidenum">
              <a:rPr lang="en-US"/>
              <a:pPr/>
              <a:t>1</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42241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presidents have been accused of using their powers in a kinglike</a:t>
            </a:r>
            <a:r>
              <a:rPr lang="en-US" baseline="0" dirty="0"/>
              <a:t> manner….think Trump and “national emergency”</a:t>
            </a:r>
            <a:endParaRPr lang="en-US" dirty="0"/>
          </a:p>
        </p:txBody>
      </p:sp>
      <p:sp>
        <p:nvSpPr>
          <p:cNvPr id="4" name="Slide Number Placeholder 3"/>
          <p:cNvSpPr>
            <a:spLocks noGrp="1"/>
          </p:cNvSpPr>
          <p:nvPr>
            <p:ph type="sldNum" sz="quarter" idx="10"/>
          </p:nvPr>
        </p:nvSpPr>
        <p:spPr/>
        <p:txBody>
          <a:bodyPr/>
          <a:lstStyle/>
          <a:p>
            <a:fld id="{7CA337BD-9F52-421C-AF0C-36AB54A2D0CB}" type="slidenum">
              <a:rPr lang="en-US" smtClean="0"/>
              <a:pPr/>
              <a:t>3</a:t>
            </a:fld>
            <a:endParaRPr lang="en-US"/>
          </a:p>
        </p:txBody>
      </p:sp>
    </p:spTree>
    <p:extLst>
      <p:ext uri="{BB962C8B-B14F-4D97-AF65-F5344CB8AC3E}">
        <p14:creationId xmlns:p14="http://schemas.microsoft.com/office/powerpoint/2010/main" val="2285152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C96BB1-3159-4191-AEE5-879BDEE9EE5E}" type="slidenum">
              <a:rPr lang="en-US"/>
              <a:pPr/>
              <a:t>4</a:t>
            </a:fld>
            <a:endParaRPr lang="en-US"/>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p:txBody>
          <a:bodyPr/>
          <a:lstStyle/>
          <a:p>
            <a:r>
              <a:rPr lang="en-US" dirty="0"/>
              <a:t>Anything surprising?</a:t>
            </a:r>
          </a:p>
        </p:txBody>
      </p:sp>
    </p:spTree>
    <p:extLst>
      <p:ext uri="{BB962C8B-B14F-4D97-AF65-F5344CB8AC3E}">
        <p14:creationId xmlns:p14="http://schemas.microsoft.com/office/powerpoint/2010/main" val="2312848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BFEBA-CAE3-458B-BF4F-B3C1D5E868F3}" type="slidenum">
              <a:rPr lang="en-US"/>
              <a:pPr/>
              <a:t>5</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r>
              <a:rPr lang="en-US" dirty="0"/>
              <a:t>Students should just follow along and take notes on the guided</a:t>
            </a:r>
            <a:r>
              <a:rPr lang="en-US" baseline="0" dirty="0"/>
              <a:t> notes page(s) as you go through these.  Some are a review/expansion of the roles of the President.</a:t>
            </a:r>
            <a:endParaRPr lang="en-US" dirty="0"/>
          </a:p>
        </p:txBody>
      </p:sp>
    </p:spTree>
    <p:extLst>
      <p:ext uri="{BB962C8B-B14F-4D97-AF65-F5344CB8AC3E}">
        <p14:creationId xmlns:p14="http://schemas.microsoft.com/office/powerpoint/2010/main" val="3524560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5BE1E2-CAF0-4D3F-866C-E441B82F5BAB}" type="slidenum">
              <a:rPr lang="en-US"/>
              <a:pPr/>
              <a:t>6</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99157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6EAE0-F648-40CD-889A-9BFD1768FED7}" type="slidenum">
              <a:rPr lang="en-US"/>
              <a:pPr/>
              <a:t>7</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7180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425BA-D04C-4CF3-AF6A-D75962F12D41}" type="slidenum">
              <a:rPr lang="en-US"/>
              <a:pPr/>
              <a:t>8</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6395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5DD325-34A9-4ED2-B107-8F07B8E05187}" type="slidenum">
              <a:rPr lang="en-US"/>
              <a:pPr/>
              <a:t>9</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3195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25D070-F799-4955-8F95-998EE1529E90}" type="slidenum">
              <a:rPr lang="en-US"/>
              <a:pPr/>
              <a:t>10</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58472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C03692-078E-4EF1-867C-49E99C2B0B47}" type="slidenum">
              <a:rPr lang="en-US"/>
              <a:pPr/>
              <a:t>11</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24258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249D3D-1119-44A0-BA46-5BBECD1EF980}" type="slidenum">
              <a:rPr lang="en-US"/>
              <a:pPr/>
              <a:t>12</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04304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28027F-2ACB-4428-B771-C2DFAA971E28}" type="slidenum">
              <a:rPr lang="en-US"/>
              <a:pPr/>
              <a:t>13</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n-US" dirty="0"/>
              <a:t>Other side of the notes….</a:t>
            </a:r>
          </a:p>
        </p:txBody>
      </p:sp>
    </p:spTree>
    <p:extLst>
      <p:ext uri="{BB962C8B-B14F-4D97-AF65-F5344CB8AC3E}">
        <p14:creationId xmlns:p14="http://schemas.microsoft.com/office/powerpoint/2010/main" val="443411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8CB331-2954-4497-A633-819B73F81551}" type="slidenum">
              <a:rPr lang="en-US"/>
              <a:pPr/>
              <a:t>14</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80046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54E111-51F4-47A5-84EF-B0C5264317F0}" type="slidenum">
              <a:rPr lang="en-US"/>
              <a:pPr/>
              <a:t>16</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78994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734D74-A7C4-4497-B292-E7E335B71390}" type="slidenum">
              <a:rPr lang="en-US"/>
              <a:pPr/>
              <a:t>17</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95214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18A103-21D9-4470-84B9-05D77614757B}" type="slidenum">
              <a:rPr lang="en-US"/>
              <a:pPr/>
              <a:t>21</a:t>
            </a:fld>
            <a:endParaRPr lang="en-U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14233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7F76A8-F7F7-40BC-83AE-91CA14DEE384}" type="slidenum">
              <a:rPr lang="en-US"/>
              <a:pPr/>
              <a:t>22</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04407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4B5E7-7476-46AA-8E05-4B5C30F2EEE2}" type="slidenum">
              <a:rPr lang="en-US"/>
              <a:pPr/>
              <a:t>23</a:t>
            </a:fld>
            <a:endParaRPr lang="en-US"/>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9444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DD51ED-5574-4CDD-87D7-74E718E56C5C}" type="slidenum">
              <a:rPr lang="en-US"/>
              <a:pPr/>
              <a:t>24</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39830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960DE2-41D4-44EF-B94D-4C0896E7DCD0}" type="slidenum">
              <a:rPr lang="en-US"/>
              <a:pPr/>
              <a:t>25</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74298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71CA4F-E59E-4CA0-A6F5-33485F01FA30}" type="slidenum">
              <a:rPr lang="en-US"/>
              <a:pPr/>
              <a:t>26</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043037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85800" y="1676400"/>
            <a:ext cx="7772400" cy="1143000"/>
          </a:xfrm>
        </p:spPr>
        <p:txBody>
          <a:bodyPr anchor="b"/>
          <a:lstStyle>
            <a:lvl1pPr algn="ctr">
              <a:defRPr/>
            </a:lvl1pPr>
          </a:lstStyle>
          <a:p>
            <a:r>
              <a:rPr lang="en-US"/>
              <a:t>Click to edit Master title style</a:t>
            </a:r>
          </a:p>
        </p:txBody>
      </p:sp>
      <p:sp>
        <p:nvSpPr>
          <p:cNvPr id="41987" name="Rectangle 3"/>
          <p:cNvSpPr>
            <a:spLocks noGrp="1" noChangeArrowheads="1"/>
          </p:cNvSpPr>
          <p:nvPr>
            <p:ph type="subTitle" idx="1"/>
          </p:nvPr>
        </p:nvSpPr>
        <p:spPr>
          <a:xfrm>
            <a:off x="1371600" y="3276600"/>
            <a:ext cx="6400800" cy="1752600"/>
          </a:xfrm>
          <a:effectLst>
            <a:outerShdw algn="ctr" rotWithShape="0">
              <a:srgbClr val="808080">
                <a:alpha val="75000"/>
              </a:srgbClr>
            </a:outerShdw>
          </a:effectLst>
        </p:spPr>
        <p:txBody>
          <a:bodyPr/>
          <a:lstStyle>
            <a:lvl1pPr marL="0" indent="0" algn="ctr">
              <a:buFont typeface="Wingdings" pitchFamily="2" charset="2"/>
              <a:buNone/>
              <a:defRPr/>
            </a:lvl1pPr>
          </a:lstStyle>
          <a:p>
            <a:r>
              <a:rPr lang="en-US"/>
              <a:t>Click to edit Master subtitle style</a:t>
            </a:r>
          </a:p>
        </p:txBody>
      </p:sp>
      <p:sp>
        <p:nvSpPr>
          <p:cNvPr id="41988" name="Rectangle 4"/>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41989" name="Rectangle 5"/>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41990" name="Rectangle 6"/>
          <p:cNvSpPr>
            <a:spLocks noGrp="1" noChangeArrowheads="1"/>
          </p:cNvSpPr>
          <p:nvPr>
            <p:ph type="sldNum" sz="quarter" idx="4"/>
          </p:nvPr>
        </p:nvSpPr>
        <p:spPr>
          <a:xfrm>
            <a:off x="6553200" y="6248400"/>
            <a:ext cx="1905000" cy="457200"/>
          </a:xfrm>
        </p:spPr>
        <p:txBody>
          <a:bodyPr/>
          <a:lstStyle>
            <a:lvl1pPr>
              <a:defRPr/>
            </a:lvl1pPr>
          </a:lstStyle>
          <a:p>
            <a:fld id="{125ECBBD-B5BE-418C-96AE-B9C6A1EDE37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8AAACB-130B-413D-8C1B-21E7694B828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1421D57-86DB-42E5-8EE0-D616D297A2A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52600" y="1828800"/>
            <a:ext cx="34671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828800"/>
            <a:ext cx="34671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1C8A613-2E95-4BD2-8D55-9814EFD1DF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4A80F01-ABDE-4344-BFB1-F5A24C0FFEB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193FAF4-DD2C-4F89-998D-935F675B28E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460A60A-5A76-41F7-9139-D57E4E618F0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B1986F5-9D43-42CC-A59D-0A79CAAA503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BC39D52-3FDC-4B34-86F5-3AC6C1458A8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861FAB-9FA3-4DF9-84E2-02C45D657A1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7550" y="457200"/>
            <a:ext cx="177165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52600" y="457200"/>
            <a:ext cx="516255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4CCCBD-08F2-47FB-ADA0-1372B3B2214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7086600" cy="1143000"/>
          </a:xfrm>
        </p:spPr>
        <p:txBody>
          <a:bodyPr/>
          <a:lstStyle/>
          <a:p>
            <a:r>
              <a:rPr lang="en-US"/>
              <a:t>Click to edit Master title style</a:t>
            </a:r>
          </a:p>
        </p:txBody>
      </p:sp>
      <p:sp>
        <p:nvSpPr>
          <p:cNvPr id="3" name="Text Placeholder 2"/>
          <p:cNvSpPr>
            <a:spLocks noGrp="1"/>
          </p:cNvSpPr>
          <p:nvPr>
            <p:ph type="body" sz="half" idx="1"/>
          </p:nvPr>
        </p:nvSpPr>
        <p:spPr>
          <a:xfrm>
            <a:off x="1752600" y="1828800"/>
            <a:ext cx="34671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828800"/>
            <a:ext cx="34671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768475" y="6248400"/>
            <a:ext cx="1736725" cy="457200"/>
          </a:xfrm>
        </p:spPr>
        <p:txBody>
          <a:bodyPr/>
          <a:lstStyle>
            <a:lvl1pPr>
              <a:defRPr/>
            </a:lvl1pPr>
          </a:lstStyle>
          <a:p>
            <a:endParaRPr lang="en-US"/>
          </a:p>
        </p:txBody>
      </p:sp>
      <p:sp>
        <p:nvSpPr>
          <p:cNvPr id="6" name="Footer Placeholder 5"/>
          <p:cNvSpPr>
            <a:spLocks noGrp="1"/>
          </p:cNvSpPr>
          <p:nvPr>
            <p:ph type="ftr" sz="quarter" idx="11"/>
          </p:nvPr>
        </p:nvSpPr>
        <p:spPr>
          <a:xfrm>
            <a:off x="37338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934200" y="6248400"/>
            <a:ext cx="1905000" cy="457200"/>
          </a:xfrm>
        </p:spPr>
        <p:txBody>
          <a:bodyPr/>
          <a:lstStyle>
            <a:lvl1pPr>
              <a:defRPr/>
            </a:lvl1pPr>
          </a:lstStyle>
          <a:p>
            <a:fld id="{7A9A0F7C-83DF-45EA-877D-C72EF27FD38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4915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9156" name="Rectangle 4"/>
          <p:cNvSpPr>
            <a:spLocks noGrp="1" noChangeArrowheads="1"/>
          </p:cNvSpPr>
          <p:nvPr>
            <p:ph type="dt" sz="half" idx="2"/>
          </p:nvPr>
        </p:nvSpPr>
        <p:spPr/>
        <p:txBody>
          <a:bodyPr/>
          <a:lstStyle>
            <a:lvl1pPr>
              <a:defRPr/>
            </a:lvl1pPr>
          </a:lstStyle>
          <a:p>
            <a:endParaRPr lang="en-US"/>
          </a:p>
        </p:txBody>
      </p:sp>
      <p:sp>
        <p:nvSpPr>
          <p:cNvPr id="49157" name="Rectangle 5"/>
          <p:cNvSpPr>
            <a:spLocks noGrp="1" noChangeArrowheads="1"/>
          </p:cNvSpPr>
          <p:nvPr>
            <p:ph type="ftr" sz="quarter" idx="3"/>
          </p:nvPr>
        </p:nvSpPr>
        <p:spPr/>
        <p:txBody>
          <a:bodyPr/>
          <a:lstStyle>
            <a:lvl1pPr>
              <a:defRPr/>
            </a:lvl1pPr>
          </a:lstStyle>
          <a:p>
            <a:endParaRPr lang="en-US"/>
          </a:p>
        </p:txBody>
      </p:sp>
      <p:sp>
        <p:nvSpPr>
          <p:cNvPr id="49158" name="Rectangle 6"/>
          <p:cNvSpPr>
            <a:spLocks noGrp="1" noChangeArrowheads="1"/>
          </p:cNvSpPr>
          <p:nvPr>
            <p:ph type="sldNum" sz="quarter" idx="4"/>
          </p:nvPr>
        </p:nvSpPr>
        <p:spPr/>
        <p:txBody>
          <a:bodyPr/>
          <a:lstStyle>
            <a:lvl1pPr>
              <a:defRPr/>
            </a:lvl1pPr>
          </a:lstStyle>
          <a:p>
            <a:fld id="{6310B5D8-AFF5-4F58-9C24-5996D57A5843}"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080EE0-C690-49C6-9EF8-5E6CDD098268}"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CCDFBB-2C4C-4DB8-922D-60556BDA4620}"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A728F13-FB8C-4A86-9A36-CBA8A7EB0996}"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118C070-11E2-4481-9468-18D7211E4ECA}"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0FF69FF-BBC0-4035-8BDC-092A4D095EFB}"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3B075E8-001F-400D-AA6C-48CAACEDBB8B}"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F0F1DF-1941-44C4-93AB-3A11045AB1F2}"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248CCEA-6836-4A78-AFDE-84A3E1B17F24}"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CB704E-590E-48CC-A178-EAC382D67610}"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320B64-6F5A-4468-BBAE-F61580DCED70}" type="slidenum">
              <a:rPr lang="en-US"/>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1922" name="Picture 2" descr="Holiday 16"/>
          <p:cNvPicPr>
            <a:picLocks noChangeAspect="1" noChangeArrowheads="1"/>
          </p:cNvPicPr>
          <p:nvPr/>
        </p:nvPicPr>
        <p:blipFill>
          <a:blip r:embed="rId2" cstate="print"/>
          <a:srcRect/>
          <a:stretch>
            <a:fillRect/>
          </a:stretch>
        </p:blipFill>
        <p:spPr bwMode="auto">
          <a:xfrm>
            <a:off x="0" y="0"/>
            <a:ext cx="9144000" cy="6888163"/>
          </a:xfrm>
          <a:prstGeom prst="rect">
            <a:avLst/>
          </a:prstGeom>
          <a:noFill/>
        </p:spPr>
      </p:pic>
      <p:sp>
        <p:nvSpPr>
          <p:cNvPr id="81923" name="Rectangle 3"/>
          <p:cNvSpPr>
            <a:spLocks noGrp="1" noChangeArrowheads="1"/>
          </p:cNvSpPr>
          <p:nvPr>
            <p:ph type="ctrTitle"/>
          </p:nvPr>
        </p:nvSpPr>
        <p:spPr>
          <a:xfrm>
            <a:off x="685800" y="304800"/>
            <a:ext cx="7772400" cy="4419600"/>
          </a:xfrm>
        </p:spPr>
        <p:txBody>
          <a:bodyPr/>
          <a:lstStyle>
            <a:lvl1pPr>
              <a:defRPr sz="6000"/>
            </a:lvl1pPr>
          </a:lstStyle>
          <a:p>
            <a:r>
              <a:rPr lang="en-US"/>
              <a:t>Click to edit Master title style</a:t>
            </a:r>
          </a:p>
        </p:txBody>
      </p:sp>
      <p:sp>
        <p:nvSpPr>
          <p:cNvPr id="81924" name="Rectangle 4"/>
          <p:cNvSpPr>
            <a:spLocks noGrp="1" noChangeArrowheads="1"/>
          </p:cNvSpPr>
          <p:nvPr>
            <p:ph type="subTitle" idx="1"/>
          </p:nvPr>
        </p:nvSpPr>
        <p:spPr>
          <a:xfrm>
            <a:off x="1371600" y="4876800"/>
            <a:ext cx="6400800" cy="762000"/>
          </a:xfrm>
        </p:spPr>
        <p:txBody>
          <a:bodyPr/>
          <a:lstStyle>
            <a:lvl1pPr marL="0" indent="0" algn="ctr">
              <a:buFontTx/>
              <a:buNone/>
              <a:defRPr sz="3600"/>
            </a:lvl1pPr>
          </a:lstStyle>
          <a:p>
            <a:r>
              <a:rPr lang="en-US"/>
              <a:t>Click to edit Master subtitle style</a:t>
            </a:r>
          </a:p>
        </p:txBody>
      </p:sp>
      <p:sp>
        <p:nvSpPr>
          <p:cNvPr id="81925" name="Rectangle 5"/>
          <p:cNvSpPr>
            <a:spLocks noGrp="1" noChangeArrowheads="1"/>
          </p:cNvSpPr>
          <p:nvPr>
            <p:ph type="dt" sz="half" idx="2"/>
          </p:nvPr>
        </p:nvSpPr>
        <p:spPr/>
        <p:txBody>
          <a:bodyPr/>
          <a:lstStyle>
            <a:lvl1pPr>
              <a:defRPr/>
            </a:lvl1pPr>
          </a:lstStyle>
          <a:p>
            <a:endParaRPr lang="en-US"/>
          </a:p>
        </p:txBody>
      </p:sp>
      <p:sp>
        <p:nvSpPr>
          <p:cNvPr id="81926" name="Rectangle 6"/>
          <p:cNvSpPr>
            <a:spLocks noGrp="1" noChangeArrowheads="1"/>
          </p:cNvSpPr>
          <p:nvPr>
            <p:ph type="ftr" sz="quarter" idx="3"/>
          </p:nvPr>
        </p:nvSpPr>
        <p:spPr/>
        <p:txBody>
          <a:bodyPr/>
          <a:lstStyle>
            <a:lvl1pPr>
              <a:defRPr/>
            </a:lvl1pPr>
          </a:lstStyle>
          <a:p>
            <a:endParaRPr lang="en-US"/>
          </a:p>
        </p:txBody>
      </p:sp>
      <p:sp>
        <p:nvSpPr>
          <p:cNvPr id="81927" name="Rectangle 7"/>
          <p:cNvSpPr>
            <a:spLocks noGrp="1" noChangeArrowheads="1"/>
          </p:cNvSpPr>
          <p:nvPr>
            <p:ph type="sldNum" sz="quarter" idx="4"/>
          </p:nvPr>
        </p:nvSpPr>
        <p:spPr/>
        <p:txBody>
          <a:bodyPr/>
          <a:lstStyle>
            <a:lvl1pPr>
              <a:defRPr/>
            </a:lvl1pPr>
          </a:lstStyle>
          <a:p>
            <a:fld id="{E6964441-A6EF-437C-BBC0-D2E0BA999EC1}"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E5DF41-B6D7-4D5F-802A-77CDB1584F80}"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476CE7-CA71-4B94-8037-2856CC759C76}"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49EBDA2-EF50-46AD-951E-76AA68534271}"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2B872D1-1446-41E7-AB61-B3A5CE315A1E}"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B9166F7-BB34-4B96-A700-A53F09FC01A7}"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029CE3A-D776-4E52-8970-C09CC70397AE}"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178D0C6-46B6-4476-8390-48F1A69AF986}"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DDDD0A1-F535-439D-9C5F-9308A815AD97}"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D65014-8D60-4B5B-8D6F-2ED4FB7E6393}"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1C2F53C-9C51-4A29-8AE2-88D8C243AE84}"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dt" sz="half" idx="2"/>
          </p:nvPr>
        </p:nvSpPr>
        <p:spPr/>
        <p:txBody>
          <a:bodyPr/>
          <a:lstStyle>
            <a:lvl1pPr>
              <a:defRPr/>
            </a:lvl1pPr>
          </a:lstStyle>
          <a:p>
            <a:endParaRPr lang="en-US"/>
          </a:p>
        </p:txBody>
      </p:sp>
      <p:sp>
        <p:nvSpPr>
          <p:cNvPr id="86019" name="Rectangle 3"/>
          <p:cNvSpPr>
            <a:spLocks noGrp="1" noChangeArrowheads="1"/>
          </p:cNvSpPr>
          <p:nvPr>
            <p:ph type="ftr" sz="quarter" idx="3"/>
          </p:nvPr>
        </p:nvSpPr>
        <p:spPr/>
        <p:txBody>
          <a:bodyPr/>
          <a:lstStyle>
            <a:lvl1pPr>
              <a:defRPr/>
            </a:lvl1pPr>
          </a:lstStyle>
          <a:p>
            <a:endParaRPr lang="en-US"/>
          </a:p>
        </p:txBody>
      </p:sp>
      <p:sp>
        <p:nvSpPr>
          <p:cNvPr id="86020" name="Rectangle 4"/>
          <p:cNvSpPr>
            <a:spLocks noGrp="1" noChangeArrowheads="1"/>
          </p:cNvSpPr>
          <p:nvPr>
            <p:ph type="sldNum" sz="quarter" idx="4"/>
          </p:nvPr>
        </p:nvSpPr>
        <p:spPr/>
        <p:txBody>
          <a:bodyPr/>
          <a:lstStyle>
            <a:lvl1pPr>
              <a:defRPr/>
            </a:lvl1pPr>
          </a:lstStyle>
          <a:p>
            <a:fld id="{63D1E5FA-F703-4C31-8736-5F9B538355F1}" type="slidenum">
              <a:rPr lang="en-US"/>
              <a:pPr/>
              <a:t>‹#›</a:t>
            </a:fld>
            <a:endParaRPr lang="en-US"/>
          </a:p>
        </p:txBody>
      </p:sp>
      <p:sp>
        <p:nvSpPr>
          <p:cNvPr id="86021" name="Rectangle 5"/>
          <p:cNvSpPr>
            <a:spLocks noGrp="1" noChangeArrowheads="1"/>
          </p:cNvSpPr>
          <p:nvPr>
            <p:ph type="ctrTitle" sz="quarter"/>
          </p:nvPr>
        </p:nvSpPr>
        <p:spPr>
          <a:xfrm>
            <a:off x="685800" y="2209800"/>
            <a:ext cx="7772400" cy="1143000"/>
          </a:xfrm>
        </p:spPr>
        <p:txBody>
          <a:bodyPr lIns="91440" tIns="45720" rIns="91440" bIns="45720"/>
          <a:lstStyle>
            <a:lvl1pPr>
              <a:defRPr/>
            </a:lvl1pPr>
          </a:lstStyle>
          <a:p>
            <a:r>
              <a:rPr lang="en-US"/>
              <a:t>Click to edit Master title style</a:t>
            </a:r>
          </a:p>
        </p:txBody>
      </p:sp>
      <p:sp>
        <p:nvSpPr>
          <p:cNvPr id="86022" name="Rectangle 6"/>
          <p:cNvSpPr>
            <a:spLocks noGrp="1" noChangeArrowheads="1"/>
          </p:cNvSpPr>
          <p:nvPr>
            <p:ph type="subTitle" sz="quarter" idx="1"/>
          </p:nvPr>
        </p:nvSpPr>
        <p:spPr>
          <a:xfrm>
            <a:off x="685800" y="3581400"/>
            <a:ext cx="7010400" cy="1066800"/>
          </a:xfrm>
        </p:spPr>
        <p:txBody>
          <a:bodyPr anchor="ctr"/>
          <a:lstStyle>
            <a:lvl1pPr marL="0" indent="0">
              <a:buFont typeface="Wingdings" pitchFamily="2" charset="2"/>
              <a:buNone/>
              <a:defRPr i="1"/>
            </a:lvl1pPr>
          </a:lstStyle>
          <a:p>
            <a:r>
              <a:rPr lang="en-US"/>
              <a:t>Click to edit Master subtitle style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DAF965F-AFF6-4436-8029-F5EAAC295911}" type="slidenum">
              <a:rPr lang="en-US"/>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4E8BC4-CB84-41D8-A63D-DA345A17C5DA}" type="slidenum">
              <a:rPr lang="en-US"/>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6764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56CD89-3CFF-4AEF-9E6B-BE05F0A11CD9}" type="slidenum">
              <a:rPr lang="en-US"/>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9CF7C82-15A8-4D6A-AC7B-20864149D34E}" type="slidenum">
              <a:rPr lang="en-US"/>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AA88225-1C37-4A13-98C2-241D1CA11D25}" type="slidenum">
              <a:rPr lang="en-US"/>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93DA005-205A-4F7E-88B5-38A243477BE4}" type="slidenum">
              <a:rPr lang="en-US"/>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A88F156-C9DE-437C-AD3C-49E199854985}" type="slidenum">
              <a:rPr lang="en-US"/>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6821F6-D95A-4B8D-9120-DD0614740738}" type="slidenum">
              <a:rPr lang="en-US"/>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F673E3-1C58-444D-A11E-E6461E61C2D9}" type="slidenum">
              <a:rPr lang="en-US"/>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533400"/>
            <a:ext cx="20002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533400"/>
            <a:ext cx="58483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CD46928-F826-445D-B523-D2B13747F51A}" type="slidenum">
              <a:rPr lang="en-US"/>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8001000" cy="990600"/>
          </a:xfrm>
        </p:spPr>
        <p:txBody>
          <a:bodyPr/>
          <a:lstStyle/>
          <a:p>
            <a:r>
              <a:rPr lang="en-US"/>
              <a:t>Click to edit Master title style</a:t>
            </a:r>
          </a:p>
        </p:txBody>
      </p:sp>
      <p:sp>
        <p:nvSpPr>
          <p:cNvPr id="3" name="Content Placeholder 2"/>
          <p:cNvSpPr>
            <a:spLocks noGrp="1"/>
          </p:cNvSpPr>
          <p:nvPr>
            <p:ph sz="half" idx="1"/>
          </p:nvPr>
        </p:nvSpPr>
        <p:spPr>
          <a:xfrm>
            <a:off x="685800" y="1676400"/>
            <a:ext cx="39243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62500" y="1676400"/>
            <a:ext cx="39243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4008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238500" y="64008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400800"/>
            <a:ext cx="1905000" cy="457200"/>
          </a:xfrm>
        </p:spPr>
        <p:txBody>
          <a:bodyPr/>
          <a:lstStyle>
            <a:lvl1pPr>
              <a:defRPr/>
            </a:lvl1pPr>
          </a:lstStyle>
          <a:p>
            <a:fld id="{27B25F1D-3203-417E-9F1E-9209DD9D591B}" type="slidenum">
              <a:rPr lang="en-US"/>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8001000" cy="990600"/>
          </a:xfrm>
        </p:spPr>
        <p:txBody>
          <a:bodyPr/>
          <a:lstStyle/>
          <a:p>
            <a:r>
              <a:rPr lang="en-US"/>
              <a:t>Click to edit Master title style</a:t>
            </a:r>
          </a:p>
        </p:txBody>
      </p:sp>
      <p:sp>
        <p:nvSpPr>
          <p:cNvPr id="3" name="Text Placeholder 2"/>
          <p:cNvSpPr>
            <a:spLocks noGrp="1"/>
          </p:cNvSpPr>
          <p:nvPr>
            <p:ph type="body" sz="half" idx="1"/>
          </p:nvPr>
        </p:nvSpPr>
        <p:spPr>
          <a:xfrm>
            <a:off x="685800" y="1676400"/>
            <a:ext cx="39243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676400"/>
            <a:ext cx="39243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4008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238500" y="64008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400800"/>
            <a:ext cx="1905000" cy="457200"/>
          </a:xfrm>
        </p:spPr>
        <p:txBody>
          <a:bodyPr/>
          <a:lstStyle>
            <a:lvl1pPr>
              <a:defRPr/>
            </a:lvl1pPr>
          </a:lstStyle>
          <a:p>
            <a:fld id="{FC2CED20-8E75-4932-A720-0225097CD761}" type="slidenum">
              <a:rPr lang="en-US"/>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80226" name="Picture 2"/>
          <p:cNvPicPr>
            <a:picLocks noChangeAspect="1" noChangeArrowheads="1"/>
          </p:cNvPicPr>
          <p:nvPr/>
        </p:nvPicPr>
        <p:blipFill>
          <a:blip r:embed="rId2" cstate="print"/>
          <a:srcRect/>
          <a:stretch>
            <a:fillRect/>
          </a:stretch>
        </p:blipFill>
        <p:spPr bwMode="auto">
          <a:xfrm>
            <a:off x="0" y="0"/>
            <a:ext cx="9145588" cy="6859588"/>
          </a:xfrm>
          <a:prstGeom prst="rect">
            <a:avLst/>
          </a:prstGeom>
          <a:noFill/>
        </p:spPr>
      </p:pic>
      <p:sp>
        <p:nvSpPr>
          <p:cNvPr id="180227" name="Rectangle 3"/>
          <p:cNvSpPr>
            <a:spLocks noGrp="1" noChangeArrowheads="1"/>
          </p:cNvSpPr>
          <p:nvPr>
            <p:ph type="ctrTitle"/>
          </p:nvPr>
        </p:nvSpPr>
        <p:spPr>
          <a:xfrm>
            <a:off x="914400" y="1676400"/>
            <a:ext cx="7315200" cy="1143000"/>
          </a:xfrm>
        </p:spPr>
        <p:txBody>
          <a:bodyPr/>
          <a:lstStyle>
            <a:lvl1pPr>
              <a:defRPr>
                <a:solidFill>
                  <a:schemeClr val="tx2"/>
                </a:solidFill>
              </a:defRPr>
            </a:lvl1pPr>
          </a:lstStyle>
          <a:p>
            <a:r>
              <a:rPr lang="en-US"/>
              <a:t>Click to edit Master title style</a:t>
            </a:r>
          </a:p>
        </p:txBody>
      </p:sp>
      <p:sp>
        <p:nvSpPr>
          <p:cNvPr id="180228" name="Rectangle 4"/>
          <p:cNvSpPr>
            <a:spLocks noGrp="1" noChangeArrowheads="1"/>
          </p:cNvSpPr>
          <p:nvPr>
            <p:ph type="subTitle" idx="1"/>
          </p:nvPr>
        </p:nvSpPr>
        <p:spPr>
          <a:xfrm>
            <a:off x="914400" y="2971800"/>
            <a:ext cx="7315200" cy="1752600"/>
          </a:xfrm>
          <a:ln>
            <a:noFill/>
          </a:ln>
        </p:spPr>
        <p:txBody>
          <a:bodyPr/>
          <a:lstStyle>
            <a:lvl1pPr marL="0" indent="0" algn="ctr">
              <a:buFontTx/>
              <a:buNone/>
              <a:defRPr>
                <a:solidFill>
                  <a:schemeClr val="tx2"/>
                </a:solidFill>
              </a:defRPr>
            </a:lvl1pPr>
          </a:lstStyle>
          <a:p>
            <a:r>
              <a:rPr lang="en-US"/>
              <a:t>Click to edit Master subtitle style</a:t>
            </a:r>
          </a:p>
        </p:txBody>
      </p:sp>
      <p:sp>
        <p:nvSpPr>
          <p:cNvPr id="180229" name="Rectangle 5"/>
          <p:cNvSpPr>
            <a:spLocks noGrp="1" noChangeArrowheads="1"/>
          </p:cNvSpPr>
          <p:nvPr>
            <p:ph type="dt" sz="half" idx="2"/>
          </p:nvPr>
        </p:nvSpPr>
        <p:spPr>
          <a:xfrm>
            <a:off x="914400" y="6248400"/>
            <a:ext cx="1676400" cy="457200"/>
          </a:xfrm>
          <a:effectLst/>
        </p:spPr>
        <p:txBody>
          <a:bodyPr/>
          <a:lstStyle>
            <a:lvl1pPr>
              <a:defRPr/>
            </a:lvl1pPr>
          </a:lstStyle>
          <a:p>
            <a:endParaRPr lang="en-US"/>
          </a:p>
        </p:txBody>
      </p:sp>
      <p:sp>
        <p:nvSpPr>
          <p:cNvPr id="180230" name="Rectangle 6"/>
          <p:cNvSpPr>
            <a:spLocks noGrp="1" noChangeArrowheads="1"/>
          </p:cNvSpPr>
          <p:nvPr>
            <p:ph type="ftr" sz="quarter" idx="3"/>
          </p:nvPr>
        </p:nvSpPr>
        <p:spPr>
          <a:xfrm>
            <a:off x="3124200" y="6248400"/>
            <a:ext cx="2895600" cy="457200"/>
          </a:xfrm>
          <a:effectLst/>
        </p:spPr>
        <p:txBody>
          <a:bodyPr/>
          <a:lstStyle>
            <a:lvl1pPr>
              <a:defRPr/>
            </a:lvl1pPr>
          </a:lstStyle>
          <a:p>
            <a:endParaRPr lang="en-US"/>
          </a:p>
        </p:txBody>
      </p:sp>
      <p:sp>
        <p:nvSpPr>
          <p:cNvPr id="180231" name="Rectangle 7"/>
          <p:cNvSpPr>
            <a:spLocks noGrp="1" noChangeArrowheads="1"/>
          </p:cNvSpPr>
          <p:nvPr>
            <p:ph type="sldNum" sz="quarter" idx="4"/>
          </p:nvPr>
        </p:nvSpPr>
        <p:spPr>
          <a:xfrm>
            <a:off x="6553200" y="6248400"/>
            <a:ext cx="1676400" cy="457200"/>
          </a:xfrm>
          <a:effectLst/>
        </p:spPr>
        <p:txBody>
          <a:bodyPr/>
          <a:lstStyle>
            <a:lvl1pPr>
              <a:defRPr/>
            </a:lvl1pPr>
          </a:lstStyle>
          <a:p>
            <a:fld id="{E193840B-0939-47EC-A293-FE62C127B496}" type="slidenum">
              <a:rPr lang="en-US"/>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179C80-11D6-4C42-BC48-BEFFB985A4F5}" type="slidenum">
              <a:rPr lang="en-US"/>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899089-8A69-4B0B-AD96-0C0CCF365283}" type="slidenum">
              <a:rPr lang="en-US"/>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CA6F7B2-86FA-4514-B736-744864B7D211}" type="slidenum">
              <a:rPr lang="en-US"/>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EF2EF56-6FD1-473B-B45B-DB18DEAF10CC}" type="slidenum">
              <a:rPr lang="en-US"/>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1B2B222-C22D-40BC-9283-990EA390E1BC}" type="slidenum">
              <a:rPr lang="en-US"/>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8DFFB58-E3E2-4C0E-855A-AD2DD16E82A3}" type="slidenum">
              <a:rPr lang="en-US"/>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DEF0B4-9F4F-4B25-918C-83E3C0536FAE}" type="slidenum">
              <a:rPr lang="en-US"/>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64FDEA-77CB-44A6-9F24-6DF6022C78B9}" type="slidenum">
              <a:rPr lang="en-US"/>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A9B0F4-5786-4EDF-B3D4-B39217852B61}" type="slidenum">
              <a:rPr lang="en-US"/>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C705D34-89AB-4535-AF27-C58D45113B41}" type="slidenum">
              <a:rPr lang="en-US"/>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10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1722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1722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172200"/>
            <a:ext cx="1905000" cy="457200"/>
          </a:xfrm>
        </p:spPr>
        <p:txBody>
          <a:bodyPr/>
          <a:lstStyle>
            <a:lvl1pPr>
              <a:defRPr/>
            </a:lvl1pPr>
          </a:lstStyle>
          <a:p>
            <a:fld id="{1E333D9E-1EC5-47CB-A71E-CAE0C567FEB7}" type="slidenum">
              <a:rPr lang="en-US"/>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10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77724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076700"/>
            <a:ext cx="77724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1722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1722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172200"/>
            <a:ext cx="1905000" cy="457200"/>
          </a:xfrm>
        </p:spPr>
        <p:txBody>
          <a:bodyPr/>
          <a:lstStyle>
            <a:lvl1pPr>
              <a:defRPr/>
            </a:lvl1pPr>
          </a:lstStyle>
          <a:p>
            <a:fld id="{F647AE68-688E-4A9C-8C39-1C7EC8EF0C6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4.jpe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6.jpe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62" name="Group 2"/>
          <p:cNvGrpSpPr>
            <a:grpSpLocks/>
          </p:cNvGrpSpPr>
          <p:nvPr/>
        </p:nvGrpSpPr>
        <p:grpSpPr bwMode="auto">
          <a:xfrm>
            <a:off x="0" y="0"/>
            <a:ext cx="9144000" cy="6858000"/>
            <a:chOff x="0" y="0"/>
            <a:chExt cx="5760" cy="4320"/>
          </a:xfrm>
        </p:grpSpPr>
        <p:pic>
          <p:nvPicPr>
            <p:cNvPr id="40963" name="Picture 3" descr="299_B_JuiceDrop"/>
            <p:cNvPicPr>
              <a:picLocks noChangeAspect="1" noChangeArrowheads="1"/>
            </p:cNvPicPr>
            <p:nvPr/>
          </p:nvPicPr>
          <p:blipFill>
            <a:blip r:embed="rId14" cstate="print"/>
            <a:srcRect/>
            <a:stretch>
              <a:fillRect/>
            </a:stretch>
          </p:blipFill>
          <p:spPr bwMode="auto">
            <a:xfrm>
              <a:off x="0" y="0"/>
              <a:ext cx="2736" cy="4320"/>
            </a:xfrm>
            <a:prstGeom prst="rect">
              <a:avLst/>
            </a:prstGeom>
            <a:noFill/>
          </p:spPr>
        </p:pic>
        <p:sp>
          <p:nvSpPr>
            <p:cNvPr id="40964" name="Rectangle 4"/>
            <p:cNvSpPr>
              <a:spLocks noChangeArrowheads="1"/>
            </p:cNvSpPr>
            <p:nvPr/>
          </p:nvSpPr>
          <p:spPr bwMode="auto">
            <a:xfrm>
              <a:off x="1008" y="0"/>
              <a:ext cx="4752" cy="4320"/>
            </a:xfrm>
            <a:prstGeom prst="rect">
              <a:avLst/>
            </a:prstGeom>
            <a:solidFill>
              <a:srgbClr val="000000"/>
            </a:solidFill>
            <a:ln w="9525">
              <a:noFill/>
              <a:miter lim="800000"/>
              <a:headEnd/>
              <a:tailEnd/>
            </a:ln>
            <a:effectLst/>
          </p:spPr>
          <p:txBody>
            <a:bodyPr wrap="none" anchor="ctr"/>
            <a:lstStyle/>
            <a:p>
              <a:endParaRPr lang="en-US"/>
            </a:p>
          </p:txBody>
        </p:sp>
      </p:grpSp>
      <p:sp>
        <p:nvSpPr>
          <p:cNvPr id="40965" name="Rectangle 5"/>
          <p:cNvSpPr>
            <a:spLocks noGrp="1" noChangeArrowheads="1"/>
          </p:cNvSpPr>
          <p:nvPr>
            <p:ph type="title"/>
          </p:nvPr>
        </p:nvSpPr>
        <p:spPr bwMode="auto">
          <a:xfrm>
            <a:off x="1752600" y="457200"/>
            <a:ext cx="7086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66" name="Rectangle 6"/>
          <p:cNvSpPr>
            <a:spLocks noGrp="1" noChangeArrowheads="1"/>
          </p:cNvSpPr>
          <p:nvPr>
            <p:ph type="body" idx="1"/>
          </p:nvPr>
        </p:nvSpPr>
        <p:spPr bwMode="auto">
          <a:xfrm>
            <a:off x="1752600" y="1828800"/>
            <a:ext cx="70866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67" name="Rectangle 7"/>
          <p:cNvSpPr>
            <a:spLocks noGrp="1" noChangeArrowheads="1"/>
          </p:cNvSpPr>
          <p:nvPr>
            <p:ph type="dt" sz="half" idx="2"/>
          </p:nvPr>
        </p:nvSpPr>
        <p:spPr bwMode="auto">
          <a:xfrm>
            <a:off x="1768475" y="6248400"/>
            <a:ext cx="17367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ea typeface="+mn-ea"/>
              </a:defRPr>
            </a:lvl1pPr>
          </a:lstStyle>
          <a:p>
            <a:endParaRPr lang="en-US"/>
          </a:p>
        </p:txBody>
      </p:sp>
      <p:sp>
        <p:nvSpPr>
          <p:cNvPr id="40968" name="Rectangle 8"/>
          <p:cNvSpPr>
            <a:spLocks noGrp="1" noChangeArrowheads="1"/>
          </p:cNvSpPr>
          <p:nvPr>
            <p:ph type="ftr" sz="quarter" idx="3"/>
          </p:nvPr>
        </p:nvSpPr>
        <p:spPr bwMode="auto">
          <a:xfrm>
            <a:off x="3733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ea typeface="+mn-ea"/>
              </a:defRPr>
            </a:lvl1pPr>
          </a:lstStyle>
          <a:p>
            <a:endParaRPr lang="en-US"/>
          </a:p>
        </p:txBody>
      </p:sp>
      <p:sp>
        <p:nvSpPr>
          <p:cNvPr id="40969" name="Rectangle 9"/>
          <p:cNvSpPr>
            <a:spLocks noGrp="1" noChangeArrowheads="1"/>
          </p:cNvSpPr>
          <p:nvPr>
            <p:ph type="sldNum" sz="quarter" idx="4"/>
          </p:nvPr>
        </p:nvSpPr>
        <p:spPr bwMode="auto">
          <a:xfrm>
            <a:off x="6934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ea typeface="+mn-ea"/>
              </a:defRPr>
            </a:lvl1pPr>
          </a:lstStyle>
          <a:p>
            <a:fld id="{A136968F-F938-49AC-9DE6-6458472CE933}"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8"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725" r:id="rId12"/>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ea typeface="ＭＳ Ｐゴシック" charset="-128"/>
        </a:defRPr>
      </a:lvl2pPr>
      <a:lvl3pPr algn="l" rtl="0" fontAlgn="base">
        <a:spcBef>
          <a:spcPct val="0"/>
        </a:spcBef>
        <a:spcAft>
          <a:spcPct val="0"/>
        </a:spcAft>
        <a:defRPr sz="4400">
          <a:solidFill>
            <a:schemeClr val="tx2"/>
          </a:solidFill>
          <a:latin typeface="Tahoma" pitchFamily="34" charset="0"/>
          <a:ea typeface="ＭＳ Ｐゴシック" charset="-128"/>
        </a:defRPr>
      </a:lvl3pPr>
      <a:lvl4pPr algn="l" rtl="0" fontAlgn="base">
        <a:spcBef>
          <a:spcPct val="0"/>
        </a:spcBef>
        <a:spcAft>
          <a:spcPct val="0"/>
        </a:spcAft>
        <a:defRPr sz="4400">
          <a:solidFill>
            <a:schemeClr val="tx2"/>
          </a:solidFill>
          <a:latin typeface="Tahoma" pitchFamily="34" charset="0"/>
          <a:ea typeface="ＭＳ Ｐゴシック" charset="-128"/>
        </a:defRPr>
      </a:lvl4pPr>
      <a:lvl5pPr algn="l" rtl="0" fontAlgn="base">
        <a:spcBef>
          <a:spcPct val="0"/>
        </a:spcBef>
        <a:spcAft>
          <a:spcPct val="0"/>
        </a:spcAft>
        <a:defRPr sz="4400">
          <a:solidFill>
            <a:schemeClr val="tx2"/>
          </a:solidFill>
          <a:latin typeface="Tahoma" pitchFamily="34" charset="0"/>
          <a:ea typeface="ＭＳ Ｐゴシック" charset="-128"/>
        </a:defRPr>
      </a:lvl5pPr>
      <a:lvl6pPr marL="457200" algn="l" rtl="0" fontAlgn="base">
        <a:spcBef>
          <a:spcPct val="0"/>
        </a:spcBef>
        <a:spcAft>
          <a:spcPct val="0"/>
        </a:spcAft>
        <a:defRPr sz="4400">
          <a:solidFill>
            <a:schemeClr val="tx2"/>
          </a:solidFill>
          <a:latin typeface="Tahoma" pitchFamily="34" charset="0"/>
          <a:ea typeface="ＭＳ Ｐゴシック" charset="-128"/>
        </a:defRPr>
      </a:lvl6pPr>
      <a:lvl7pPr marL="914400" algn="l" rtl="0" fontAlgn="base">
        <a:spcBef>
          <a:spcPct val="0"/>
        </a:spcBef>
        <a:spcAft>
          <a:spcPct val="0"/>
        </a:spcAft>
        <a:defRPr sz="4400">
          <a:solidFill>
            <a:schemeClr val="tx2"/>
          </a:solidFill>
          <a:latin typeface="Tahoma" pitchFamily="34" charset="0"/>
          <a:ea typeface="ＭＳ Ｐゴシック" charset="-128"/>
        </a:defRPr>
      </a:lvl7pPr>
      <a:lvl8pPr marL="1371600" algn="l" rtl="0" fontAlgn="base">
        <a:spcBef>
          <a:spcPct val="0"/>
        </a:spcBef>
        <a:spcAft>
          <a:spcPct val="0"/>
        </a:spcAft>
        <a:defRPr sz="4400">
          <a:solidFill>
            <a:schemeClr val="tx2"/>
          </a:solidFill>
          <a:latin typeface="Tahoma" pitchFamily="34" charset="0"/>
          <a:ea typeface="ＭＳ Ｐゴシック" charset="-128"/>
        </a:defRPr>
      </a:lvl8pPr>
      <a:lvl9pPr marL="1828800" algn="l" rtl="0" fontAlgn="base">
        <a:spcBef>
          <a:spcPct val="0"/>
        </a:spcBef>
        <a:spcAft>
          <a:spcPct val="0"/>
        </a:spcAft>
        <a:defRPr sz="4400">
          <a:solidFill>
            <a:schemeClr val="tx2"/>
          </a:solidFill>
          <a:latin typeface="Tahoma" pitchFamily="34" charset="0"/>
          <a:ea typeface="ＭＳ Ｐゴシック" charset="-128"/>
        </a:defRPr>
      </a:lvl9pPr>
    </p:titleStyle>
    <p:bodyStyle>
      <a:lvl1pPr marL="342900" indent="-342900" algn="l" rtl="0" fontAlgn="base">
        <a:spcBef>
          <a:spcPct val="20000"/>
        </a:spcBef>
        <a:spcAft>
          <a:spcPct val="0"/>
        </a:spcAft>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EB0012"/>
        </a:buClr>
        <a:buFont typeface="Wingdings" pitchFamily="2" charset="2"/>
        <a:buChar char="§"/>
        <a:defRPr sz="2400">
          <a:solidFill>
            <a:schemeClr val="tx1"/>
          </a:solidFill>
          <a:latin typeface="+mn-lt"/>
          <a:ea typeface="+mn-ea"/>
        </a:defRPr>
      </a:lvl2pPr>
      <a:lvl3pPr marL="1143000" indent="-228600" algn="l" rtl="0" fontAlgn="base">
        <a:spcBef>
          <a:spcPct val="20000"/>
        </a:spcBef>
        <a:spcAft>
          <a:spcPct val="0"/>
        </a:spcAft>
        <a:buClr>
          <a:srgbClr val="10019F"/>
        </a:buClr>
        <a:buFont typeface="Wingdings" pitchFamily="2" charset="2"/>
        <a:buChar char="§"/>
        <a:defRPr sz="2000">
          <a:solidFill>
            <a:schemeClr val="tx1"/>
          </a:solidFill>
          <a:latin typeface="+mn-lt"/>
          <a:ea typeface="+mn-ea"/>
        </a:defRPr>
      </a:lvl3pPr>
      <a:lvl4pPr marL="1600200" indent="-228600" algn="l" rtl="0" fontAlgn="base">
        <a:spcBef>
          <a:spcPct val="20000"/>
        </a:spcBef>
        <a:spcAft>
          <a:spcPct val="0"/>
        </a:spcAft>
        <a:buFont typeface="Wingdings" pitchFamily="2" charset="2"/>
        <a:buChar char="§"/>
        <a:defRPr>
          <a:solidFill>
            <a:schemeClr val="tx1"/>
          </a:solidFill>
          <a:latin typeface="+mn-lt"/>
          <a:ea typeface="+mn-ea"/>
        </a:defRPr>
      </a:lvl4pPr>
      <a:lvl5pPr marL="2057400" indent="-228600" algn="l" rtl="0" fontAlgn="base">
        <a:spcBef>
          <a:spcPct val="20000"/>
        </a:spcBef>
        <a:spcAft>
          <a:spcPct val="0"/>
        </a:spcAft>
        <a:buClr>
          <a:srgbClr val="8000FF"/>
        </a:buClr>
        <a:buFont typeface="Wingdings" pitchFamily="2" charset="2"/>
        <a:buChar char="§"/>
        <a:defRPr>
          <a:solidFill>
            <a:schemeClr val="tx1"/>
          </a:solidFill>
          <a:latin typeface="+mn-lt"/>
          <a:ea typeface="+mn-ea"/>
        </a:defRPr>
      </a:lvl5pPr>
      <a:lvl6pPr marL="2514600" indent="-228600" algn="l" rtl="0" fontAlgn="base">
        <a:spcBef>
          <a:spcPct val="20000"/>
        </a:spcBef>
        <a:spcAft>
          <a:spcPct val="0"/>
        </a:spcAft>
        <a:buClr>
          <a:srgbClr val="8000FF"/>
        </a:buClr>
        <a:buFont typeface="Wingdings" pitchFamily="2" charset="2"/>
        <a:buChar char="§"/>
        <a:defRPr>
          <a:solidFill>
            <a:schemeClr val="tx1"/>
          </a:solidFill>
          <a:latin typeface="+mn-lt"/>
          <a:ea typeface="+mn-ea"/>
        </a:defRPr>
      </a:lvl6pPr>
      <a:lvl7pPr marL="2971800" indent="-228600" algn="l" rtl="0" fontAlgn="base">
        <a:spcBef>
          <a:spcPct val="20000"/>
        </a:spcBef>
        <a:spcAft>
          <a:spcPct val="0"/>
        </a:spcAft>
        <a:buClr>
          <a:srgbClr val="8000FF"/>
        </a:buClr>
        <a:buFont typeface="Wingdings" pitchFamily="2" charset="2"/>
        <a:buChar char="§"/>
        <a:defRPr>
          <a:solidFill>
            <a:schemeClr val="tx1"/>
          </a:solidFill>
          <a:latin typeface="+mn-lt"/>
          <a:ea typeface="+mn-ea"/>
        </a:defRPr>
      </a:lvl7pPr>
      <a:lvl8pPr marL="3429000" indent="-228600" algn="l" rtl="0" fontAlgn="base">
        <a:spcBef>
          <a:spcPct val="20000"/>
        </a:spcBef>
        <a:spcAft>
          <a:spcPct val="0"/>
        </a:spcAft>
        <a:buClr>
          <a:srgbClr val="8000FF"/>
        </a:buClr>
        <a:buFont typeface="Wingdings" pitchFamily="2" charset="2"/>
        <a:buChar char="§"/>
        <a:defRPr>
          <a:solidFill>
            <a:schemeClr val="tx1"/>
          </a:solidFill>
          <a:latin typeface="+mn-lt"/>
          <a:ea typeface="+mn-ea"/>
        </a:defRPr>
      </a:lvl8pPr>
      <a:lvl9pPr marL="3886200" indent="-228600" algn="l" rtl="0" fontAlgn="base">
        <a:spcBef>
          <a:spcPct val="20000"/>
        </a:spcBef>
        <a:spcAft>
          <a:spcPct val="0"/>
        </a:spcAft>
        <a:buClr>
          <a:srgbClr val="8000FF"/>
        </a:buClr>
        <a:buFont typeface="Wingdings" pitchFamily="2" charset="2"/>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813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1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ea typeface="+mn-ea"/>
              </a:defRPr>
            </a:lvl1pPr>
          </a:lstStyle>
          <a:p>
            <a:endParaRPr lang="en-US"/>
          </a:p>
        </p:txBody>
      </p:sp>
      <p:sp>
        <p:nvSpPr>
          <p:cNvPr id="481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ea typeface="+mn-ea"/>
              </a:defRPr>
            </a:lvl1pPr>
          </a:lstStyle>
          <a:p>
            <a:endParaRPr lang="en-US"/>
          </a:p>
        </p:txBody>
      </p:sp>
      <p:sp>
        <p:nvSpPr>
          <p:cNvPr id="481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ea typeface="+mn-ea"/>
              </a:defRPr>
            </a:lvl1pPr>
          </a:lstStyle>
          <a:p>
            <a:fld id="{FD0CDEEB-8687-4A46-B478-4728F124BFC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Osaka" charset="-128"/>
        </a:defRPr>
      </a:lvl2pPr>
      <a:lvl3pPr algn="ctr" rtl="0" fontAlgn="base">
        <a:spcBef>
          <a:spcPct val="0"/>
        </a:spcBef>
        <a:spcAft>
          <a:spcPct val="0"/>
        </a:spcAft>
        <a:defRPr sz="4400">
          <a:solidFill>
            <a:schemeClr val="tx2"/>
          </a:solidFill>
          <a:latin typeface="Arial" charset="0"/>
          <a:ea typeface="Osaka" charset="-128"/>
        </a:defRPr>
      </a:lvl3pPr>
      <a:lvl4pPr algn="ctr" rtl="0" fontAlgn="base">
        <a:spcBef>
          <a:spcPct val="0"/>
        </a:spcBef>
        <a:spcAft>
          <a:spcPct val="0"/>
        </a:spcAft>
        <a:defRPr sz="4400">
          <a:solidFill>
            <a:schemeClr val="tx2"/>
          </a:solidFill>
          <a:latin typeface="Arial" charset="0"/>
          <a:ea typeface="Osaka" charset="-128"/>
        </a:defRPr>
      </a:lvl4pPr>
      <a:lvl5pPr algn="ctr" rtl="0" fontAlgn="base">
        <a:spcBef>
          <a:spcPct val="0"/>
        </a:spcBef>
        <a:spcAft>
          <a:spcPct val="0"/>
        </a:spcAft>
        <a:defRPr sz="4400">
          <a:solidFill>
            <a:schemeClr val="tx2"/>
          </a:solidFill>
          <a:latin typeface="Arial" charset="0"/>
          <a:ea typeface="Osaka" charset="-128"/>
        </a:defRPr>
      </a:lvl5pPr>
      <a:lvl6pPr marL="457200" algn="ctr" rtl="0" fontAlgn="base">
        <a:spcBef>
          <a:spcPct val="0"/>
        </a:spcBef>
        <a:spcAft>
          <a:spcPct val="0"/>
        </a:spcAft>
        <a:defRPr sz="4400">
          <a:solidFill>
            <a:schemeClr val="tx2"/>
          </a:solidFill>
          <a:latin typeface="Arial" charset="0"/>
          <a:ea typeface="Osaka" charset="-128"/>
        </a:defRPr>
      </a:lvl6pPr>
      <a:lvl7pPr marL="914400" algn="ctr" rtl="0" fontAlgn="base">
        <a:spcBef>
          <a:spcPct val="0"/>
        </a:spcBef>
        <a:spcAft>
          <a:spcPct val="0"/>
        </a:spcAft>
        <a:defRPr sz="4400">
          <a:solidFill>
            <a:schemeClr val="tx2"/>
          </a:solidFill>
          <a:latin typeface="Arial" charset="0"/>
          <a:ea typeface="Osaka" charset="-128"/>
        </a:defRPr>
      </a:lvl7pPr>
      <a:lvl8pPr marL="1371600" algn="ctr" rtl="0" fontAlgn="base">
        <a:spcBef>
          <a:spcPct val="0"/>
        </a:spcBef>
        <a:spcAft>
          <a:spcPct val="0"/>
        </a:spcAft>
        <a:defRPr sz="4400">
          <a:solidFill>
            <a:schemeClr val="tx2"/>
          </a:solidFill>
          <a:latin typeface="Arial" charset="0"/>
          <a:ea typeface="Osaka" charset="-128"/>
        </a:defRPr>
      </a:lvl8pPr>
      <a:lvl9pPr marL="1828800" algn="ctr" rtl="0" fontAlgn="base">
        <a:spcBef>
          <a:spcPct val="0"/>
        </a:spcBef>
        <a:spcAft>
          <a:spcPct val="0"/>
        </a:spcAft>
        <a:defRPr sz="4400">
          <a:solidFill>
            <a:schemeClr val="tx2"/>
          </a:solidFill>
          <a:latin typeface="Arial" charset="0"/>
          <a:ea typeface="Osaka"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0898" name="Picture 2" descr="Holiday 16"/>
          <p:cNvPicPr>
            <a:picLocks noChangeAspect="1" noChangeArrowheads="1"/>
          </p:cNvPicPr>
          <p:nvPr/>
        </p:nvPicPr>
        <p:blipFill>
          <a:blip r:embed="rId13" cstate="print"/>
          <a:srcRect/>
          <a:stretch>
            <a:fillRect/>
          </a:stretch>
        </p:blipFill>
        <p:spPr bwMode="auto">
          <a:xfrm>
            <a:off x="0" y="0"/>
            <a:ext cx="9144000" cy="6888163"/>
          </a:xfrm>
          <a:prstGeom prst="rect">
            <a:avLst/>
          </a:prstGeom>
          <a:noFill/>
        </p:spPr>
      </p:pic>
      <p:sp>
        <p:nvSpPr>
          <p:cNvPr id="80899" name="Rectangle 3"/>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0900" name="Rectangle 4"/>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0901" name="Rectangle 5"/>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p>
        </p:txBody>
      </p:sp>
      <p:sp>
        <p:nvSpPr>
          <p:cNvPr id="80902"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80903" name="Rectangle 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6FB0E88C-C2BF-459E-BFF9-C9C40AEB290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bwMode="auto">
          <a:xfrm>
            <a:off x="685800" y="533400"/>
            <a:ext cx="8001000" cy="990600"/>
          </a:xfrm>
          <a:prstGeom prst="rect">
            <a:avLst/>
          </a:prstGeom>
          <a:noFill/>
          <a:ln w="9525">
            <a:noFill/>
            <a:miter lim="800000"/>
            <a:headEnd/>
            <a:tailEnd/>
          </a:ln>
          <a:effectLst>
            <a:outerShdw dist="35921" dir="2700000" algn="ctr" rotWithShape="0">
              <a:srgbClr val="FFFFFF">
                <a:alpha val="75000"/>
              </a:srgbClr>
            </a:outerShdw>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84995" name="Rectangle 3"/>
          <p:cNvSpPr>
            <a:spLocks noGrp="1" noChangeArrowheads="1"/>
          </p:cNvSpPr>
          <p:nvPr>
            <p:ph type="dt" sz="half" idx="2"/>
          </p:nvPr>
        </p:nvSpPr>
        <p:spPr bwMode="auto">
          <a:xfrm>
            <a:off x="685800" y="6400800"/>
            <a:ext cx="19050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400">
                <a:solidFill>
                  <a:srgbClr val="FFFFFF"/>
                </a:solidFill>
                <a:latin typeface="+mn-lt"/>
              </a:defRPr>
            </a:lvl1pPr>
          </a:lstStyle>
          <a:p>
            <a:endParaRPr lang="en-US"/>
          </a:p>
        </p:txBody>
      </p:sp>
      <p:sp>
        <p:nvSpPr>
          <p:cNvPr id="84996" name="Rectangle 4"/>
          <p:cNvSpPr>
            <a:spLocks noGrp="1" noChangeArrowheads="1"/>
          </p:cNvSpPr>
          <p:nvPr>
            <p:ph type="ftr" sz="quarter" idx="3"/>
          </p:nvPr>
        </p:nvSpPr>
        <p:spPr bwMode="auto">
          <a:xfrm>
            <a:off x="3238500" y="6400800"/>
            <a:ext cx="28956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ctr">
              <a:defRPr sz="1400">
                <a:solidFill>
                  <a:srgbClr val="FFFFFF"/>
                </a:solidFill>
                <a:latin typeface="+mn-lt"/>
              </a:defRPr>
            </a:lvl1pPr>
          </a:lstStyle>
          <a:p>
            <a:endParaRPr lang="en-US"/>
          </a:p>
        </p:txBody>
      </p:sp>
      <p:sp>
        <p:nvSpPr>
          <p:cNvPr id="84997" name="Rectangle 5"/>
          <p:cNvSpPr>
            <a:spLocks noGrp="1" noChangeArrowheads="1"/>
          </p:cNvSpPr>
          <p:nvPr>
            <p:ph type="sldNum" sz="quarter" idx="4"/>
          </p:nvPr>
        </p:nvSpPr>
        <p:spPr bwMode="auto">
          <a:xfrm>
            <a:off x="6781800" y="6400800"/>
            <a:ext cx="19050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400">
                <a:solidFill>
                  <a:srgbClr val="FFFFFF"/>
                </a:solidFill>
                <a:latin typeface="+mn-lt"/>
              </a:defRPr>
            </a:lvl1pPr>
          </a:lstStyle>
          <a:p>
            <a:fld id="{86CCABDE-7EEC-4503-96FB-3D2DE1D41406}" type="slidenum">
              <a:rPr lang="en-US"/>
              <a:pPr/>
              <a:t>‹#›</a:t>
            </a:fld>
            <a:endParaRPr lang="en-US"/>
          </a:p>
        </p:txBody>
      </p:sp>
      <p:sp>
        <p:nvSpPr>
          <p:cNvPr id="84998" name="Rectangle 6"/>
          <p:cNvSpPr>
            <a:spLocks noGrp="1" noChangeArrowheads="1"/>
          </p:cNvSpPr>
          <p:nvPr>
            <p:ph type="body" idx="1"/>
          </p:nvPr>
        </p:nvSpPr>
        <p:spPr bwMode="auto">
          <a:xfrm>
            <a:off x="685800" y="1676400"/>
            <a:ext cx="8001000" cy="4572000"/>
          </a:xfrm>
          <a:prstGeom prst="rect">
            <a:avLst/>
          </a:prstGeom>
          <a:noFill/>
          <a:ln w="9525">
            <a:noFill/>
            <a:miter lim="800000"/>
            <a:headEnd/>
            <a:tailEnd/>
          </a:ln>
          <a:effectLst>
            <a:outerShdw dist="12700" dir="2700000" algn="ctr" rotWithShape="0">
              <a:srgbClr val="FFFFFF">
                <a:alpha val="75000"/>
              </a:srgb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28" r:id="rId12"/>
    <p:sldLayoutId id="2147483729" r:id="rId13"/>
  </p:sldLayoutIdLst>
  <p:txStyles>
    <p:titleStyle>
      <a:lvl1pPr algn="l" rtl="0" fontAlgn="base">
        <a:spcBef>
          <a:spcPct val="20000"/>
        </a:spcBef>
        <a:spcAft>
          <a:spcPct val="0"/>
        </a:spcAft>
        <a:defRPr sz="3600" b="1">
          <a:solidFill>
            <a:schemeClr val="tx2"/>
          </a:solidFill>
          <a:latin typeface="+mj-lt"/>
          <a:ea typeface="+mj-ea"/>
          <a:cs typeface="+mj-cs"/>
        </a:defRPr>
      </a:lvl1pPr>
      <a:lvl2pPr algn="l" rtl="0" fontAlgn="base">
        <a:spcBef>
          <a:spcPct val="20000"/>
        </a:spcBef>
        <a:spcAft>
          <a:spcPct val="0"/>
        </a:spcAft>
        <a:defRPr sz="3600" b="1">
          <a:solidFill>
            <a:schemeClr val="tx2"/>
          </a:solidFill>
          <a:latin typeface="Arial" charset="0"/>
        </a:defRPr>
      </a:lvl2pPr>
      <a:lvl3pPr algn="l" rtl="0" fontAlgn="base">
        <a:spcBef>
          <a:spcPct val="20000"/>
        </a:spcBef>
        <a:spcAft>
          <a:spcPct val="0"/>
        </a:spcAft>
        <a:defRPr sz="3600" b="1">
          <a:solidFill>
            <a:schemeClr val="tx2"/>
          </a:solidFill>
          <a:latin typeface="Arial" charset="0"/>
        </a:defRPr>
      </a:lvl3pPr>
      <a:lvl4pPr algn="l" rtl="0" fontAlgn="base">
        <a:spcBef>
          <a:spcPct val="20000"/>
        </a:spcBef>
        <a:spcAft>
          <a:spcPct val="0"/>
        </a:spcAft>
        <a:defRPr sz="3600" b="1">
          <a:solidFill>
            <a:schemeClr val="tx2"/>
          </a:solidFill>
          <a:latin typeface="Arial" charset="0"/>
        </a:defRPr>
      </a:lvl4pPr>
      <a:lvl5pPr algn="l" rtl="0" fontAlgn="base">
        <a:spcBef>
          <a:spcPct val="20000"/>
        </a:spcBef>
        <a:spcAft>
          <a:spcPct val="0"/>
        </a:spcAft>
        <a:defRPr sz="3600" b="1">
          <a:solidFill>
            <a:schemeClr val="tx2"/>
          </a:solidFill>
          <a:latin typeface="Arial" charset="0"/>
        </a:defRPr>
      </a:lvl5pPr>
      <a:lvl6pPr marL="457200" algn="l" rtl="0" fontAlgn="base">
        <a:spcBef>
          <a:spcPct val="20000"/>
        </a:spcBef>
        <a:spcAft>
          <a:spcPct val="0"/>
        </a:spcAft>
        <a:defRPr sz="3600" b="1">
          <a:solidFill>
            <a:schemeClr val="tx2"/>
          </a:solidFill>
          <a:latin typeface="Arial" charset="0"/>
        </a:defRPr>
      </a:lvl6pPr>
      <a:lvl7pPr marL="914400" algn="l" rtl="0" fontAlgn="base">
        <a:spcBef>
          <a:spcPct val="20000"/>
        </a:spcBef>
        <a:spcAft>
          <a:spcPct val="0"/>
        </a:spcAft>
        <a:defRPr sz="3600" b="1">
          <a:solidFill>
            <a:schemeClr val="tx2"/>
          </a:solidFill>
          <a:latin typeface="Arial" charset="0"/>
        </a:defRPr>
      </a:lvl7pPr>
      <a:lvl8pPr marL="1371600" algn="l" rtl="0" fontAlgn="base">
        <a:spcBef>
          <a:spcPct val="20000"/>
        </a:spcBef>
        <a:spcAft>
          <a:spcPct val="0"/>
        </a:spcAft>
        <a:defRPr sz="3600" b="1">
          <a:solidFill>
            <a:schemeClr val="tx2"/>
          </a:solidFill>
          <a:latin typeface="Arial" charset="0"/>
        </a:defRPr>
      </a:lvl8pPr>
      <a:lvl9pPr marL="1828800" algn="l" rtl="0" fontAlgn="base">
        <a:spcBef>
          <a:spcPct val="20000"/>
        </a:spcBef>
        <a:spcAft>
          <a:spcPct val="0"/>
        </a:spcAft>
        <a:defRPr sz="3600" b="1">
          <a:solidFill>
            <a:schemeClr val="tx2"/>
          </a:solidFill>
          <a:latin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0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tx2"/>
        </a:buClr>
        <a:buSzPct val="70000"/>
        <a:buFont typeface="Wingdings" pitchFamily="2" charset="2"/>
        <a:buChar char="n"/>
        <a:defRPr sz="2200">
          <a:solidFill>
            <a:schemeClr val="tx1"/>
          </a:solidFill>
          <a:latin typeface="+mn-lt"/>
        </a:defRPr>
      </a:lvl4pPr>
      <a:lvl5pPr marL="2057400" indent="-228600" algn="l" rtl="0" fontAlgn="base">
        <a:spcBef>
          <a:spcPct val="20000"/>
        </a:spcBef>
        <a:spcAft>
          <a:spcPct val="0"/>
        </a:spcAft>
        <a:buClr>
          <a:schemeClr val="tx2"/>
        </a:buClr>
        <a:buSzPct val="70000"/>
        <a:buFont typeface="Wingdings" pitchFamily="2" charset="2"/>
        <a:buChar char="n"/>
        <a:defRPr sz="2200">
          <a:solidFill>
            <a:schemeClr val="tx1"/>
          </a:solidFill>
          <a:latin typeface="+mn-lt"/>
        </a:defRPr>
      </a:lvl5pPr>
      <a:lvl6pPr marL="2514600" indent="-228600" algn="l" rtl="0" fontAlgn="base">
        <a:spcBef>
          <a:spcPct val="20000"/>
        </a:spcBef>
        <a:spcAft>
          <a:spcPct val="0"/>
        </a:spcAft>
        <a:buClr>
          <a:schemeClr val="tx2"/>
        </a:buClr>
        <a:buSzPct val="70000"/>
        <a:buFont typeface="Wingdings" pitchFamily="2" charset="2"/>
        <a:buChar char="n"/>
        <a:defRPr sz="2200">
          <a:solidFill>
            <a:schemeClr val="tx1"/>
          </a:solidFill>
          <a:latin typeface="+mn-lt"/>
        </a:defRPr>
      </a:lvl6pPr>
      <a:lvl7pPr marL="2971800" indent="-228600" algn="l" rtl="0" fontAlgn="base">
        <a:spcBef>
          <a:spcPct val="20000"/>
        </a:spcBef>
        <a:spcAft>
          <a:spcPct val="0"/>
        </a:spcAft>
        <a:buClr>
          <a:schemeClr val="tx2"/>
        </a:buClr>
        <a:buSzPct val="70000"/>
        <a:buFont typeface="Wingdings" pitchFamily="2" charset="2"/>
        <a:buChar char="n"/>
        <a:defRPr sz="2200">
          <a:solidFill>
            <a:schemeClr val="tx1"/>
          </a:solidFill>
          <a:latin typeface="+mn-lt"/>
        </a:defRPr>
      </a:lvl7pPr>
      <a:lvl8pPr marL="3429000" indent="-228600" algn="l" rtl="0" fontAlgn="base">
        <a:spcBef>
          <a:spcPct val="20000"/>
        </a:spcBef>
        <a:spcAft>
          <a:spcPct val="0"/>
        </a:spcAft>
        <a:buClr>
          <a:schemeClr val="tx2"/>
        </a:buClr>
        <a:buSzPct val="70000"/>
        <a:buFont typeface="Wingdings" pitchFamily="2" charset="2"/>
        <a:buChar char="n"/>
        <a:defRPr sz="2200">
          <a:solidFill>
            <a:schemeClr val="tx1"/>
          </a:solidFill>
          <a:latin typeface="+mn-lt"/>
        </a:defRPr>
      </a:lvl8pPr>
      <a:lvl9pPr marL="3886200" indent="-228600" algn="l" rtl="0" fontAlgn="base">
        <a:spcBef>
          <a:spcPct val="20000"/>
        </a:spcBef>
        <a:spcAft>
          <a:spcPct val="0"/>
        </a:spcAft>
        <a:buClr>
          <a:schemeClr val="tx2"/>
        </a:buClr>
        <a:buSzPct val="70000"/>
        <a:buFont typeface="Wingdings" pitchFamily="2" charset="2"/>
        <a:buChar char="n"/>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9202" name="Picture 2"/>
          <p:cNvPicPr>
            <a:picLocks noChangeAspect="1" noChangeArrowheads="1"/>
          </p:cNvPicPr>
          <p:nvPr/>
        </p:nvPicPr>
        <p:blipFill>
          <a:blip r:embed="rId15" cstate="print">
            <a:lum bright="6000"/>
          </a:blip>
          <a:srcRect/>
          <a:stretch>
            <a:fillRect/>
          </a:stretch>
        </p:blipFill>
        <p:spPr bwMode="auto">
          <a:xfrm>
            <a:off x="0" y="0"/>
            <a:ext cx="9145588" cy="6859588"/>
          </a:xfrm>
          <a:prstGeom prst="rect">
            <a:avLst/>
          </a:prstGeom>
          <a:noFill/>
        </p:spPr>
      </p:pic>
      <p:sp>
        <p:nvSpPr>
          <p:cNvPr id="179203" name="Rectangle 3"/>
          <p:cNvSpPr>
            <a:spLocks noGrp="1" noChangeArrowheads="1"/>
          </p:cNvSpPr>
          <p:nvPr>
            <p:ph type="title"/>
          </p:nvPr>
        </p:nvSpPr>
        <p:spPr bwMode="auto">
          <a:xfrm>
            <a:off x="1066800" y="609600"/>
            <a:ext cx="7010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9204" name="Rectangle 4"/>
          <p:cNvSpPr>
            <a:spLocks noGrp="1" noChangeArrowheads="1"/>
          </p:cNvSpPr>
          <p:nvPr>
            <p:ph type="body" idx="1"/>
          </p:nvPr>
        </p:nvSpPr>
        <p:spPr bwMode="auto">
          <a:xfrm>
            <a:off x="685800" y="1981200"/>
            <a:ext cx="7772400" cy="4038600"/>
          </a:xfrm>
          <a:prstGeom prst="rect">
            <a:avLst/>
          </a:prstGeom>
          <a:no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9205" name="Rectangle 5"/>
          <p:cNvSpPr>
            <a:spLocks noGrp="1" noChangeArrowheads="1"/>
          </p:cNvSpPr>
          <p:nvPr>
            <p:ph type="dt" sz="half" idx="2"/>
          </p:nvPr>
        </p:nvSpPr>
        <p:spPr bwMode="auto">
          <a:xfrm>
            <a:off x="685800" y="6172200"/>
            <a:ext cx="1905000" cy="457200"/>
          </a:xfrm>
          <a:prstGeom prst="rect">
            <a:avLst/>
          </a:prstGeom>
          <a:noFill/>
          <a:ln w="9525">
            <a:noFill/>
            <a:miter lim="800000"/>
            <a:headEnd/>
            <a:tailEnd/>
          </a:ln>
          <a:effectLst>
            <a:outerShdw dist="12700" dir="2700000" algn="ctr" rotWithShape="0">
              <a:srgbClr val="808080"/>
            </a:outerShdw>
          </a:effectLst>
        </p:spPr>
        <p:txBody>
          <a:bodyPr vert="horz" wrap="square" lIns="91440" tIns="45720" rIns="91440" bIns="45720" numCol="1" anchor="t" anchorCtr="0" compatLnSpc="1">
            <a:prstTxWarp prst="textNoShape">
              <a:avLst/>
            </a:prstTxWarp>
          </a:bodyPr>
          <a:lstStyle>
            <a:lvl1pPr eaLnBrk="0" hangingPunct="0">
              <a:defRPr sz="1400">
                <a:solidFill>
                  <a:schemeClr val="tx2"/>
                </a:solidFill>
                <a:latin typeface="+mn-lt"/>
                <a:ea typeface="+mn-ea"/>
              </a:defRPr>
            </a:lvl1pPr>
          </a:lstStyle>
          <a:p>
            <a:endParaRPr lang="en-US"/>
          </a:p>
        </p:txBody>
      </p:sp>
      <p:sp>
        <p:nvSpPr>
          <p:cNvPr id="179206" name="Rectangle 6"/>
          <p:cNvSpPr>
            <a:spLocks noGrp="1" noChangeArrowheads="1"/>
          </p:cNvSpPr>
          <p:nvPr>
            <p:ph type="ftr" sz="quarter" idx="3"/>
          </p:nvPr>
        </p:nvSpPr>
        <p:spPr bwMode="auto">
          <a:xfrm>
            <a:off x="3124200" y="6172200"/>
            <a:ext cx="2895600" cy="457200"/>
          </a:xfrm>
          <a:prstGeom prst="rect">
            <a:avLst/>
          </a:prstGeom>
          <a:noFill/>
          <a:ln w="9525">
            <a:noFill/>
            <a:miter lim="800000"/>
            <a:headEnd/>
            <a:tailEnd/>
          </a:ln>
          <a:effectLst>
            <a:outerShdw dist="12700" dir="2700000" algn="ctr" rotWithShape="0">
              <a:srgbClr val="808080"/>
            </a:outerShdw>
          </a:effectLst>
        </p:spPr>
        <p:txBody>
          <a:bodyPr vert="horz" wrap="square" lIns="91440" tIns="45720" rIns="91440" bIns="45720" numCol="1" anchor="t" anchorCtr="0" compatLnSpc="1">
            <a:prstTxWarp prst="textNoShape">
              <a:avLst/>
            </a:prstTxWarp>
          </a:bodyPr>
          <a:lstStyle>
            <a:lvl1pPr algn="ctr" eaLnBrk="0" hangingPunct="0">
              <a:defRPr sz="1400">
                <a:solidFill>
                  <a:schemeClr val="tx2"/>
                </a:solidFill>
                <a:latin typeface="+mn-lt"/>
                <a:ea typeface="+mn-ea"/>
              </a:defRPr>
            </a:lvl1pPr>
          </a:lstStyle>
          <a:p>
            <a:endParaRPr lang="en-US"/>
          </a:p>
        </p:txBody>
      </p:sp>
      <p:sp>
        <p:nvSpPr>
          <p:cNvPr id="179207" name="Rectangle 7"/>
          <p:cNvSpPr>
            <a:spLocks noGrp="1" noChangeArrowheads="1"/>
          </p:cNvSpPr>
          <p:nvPr>
            <p:ph type="sldNum" sz="quarter" idx="4"/>
          </p:nvPr>
        </p:nvSpPr>
        <p:spPr bwMode="auto">
          <a:xfrm>
            <a:off x="6553200" y="6172200"/>
            <a:ext cx="1905000" cy="457200"/>
          </a:xfrm>
          <a:prstGeom prst="rect">
            <a:avLst/>
          </a:prstGeom>
          <a:noFill/>
          <a:ln w="9525">
            <a:noFill/>
            <a:miter lim="800000"/>
            <a:headEnd/>
            <a:tailEnd/>
          </a:ln>
          <a:effectLst>
            <a:outerShdw dist="12700" dir="2700000" algn="ctr" rotWithShape="0">
              <a:srgbClr val="808080"/>
            </a:outerShdw>
          </a:effectLst>
        </p:spPr>
        <p:txBody>
          <a:bodyPr vert="horz" wrap="square" lIns="91440" tIns="45720" rIns="91440" bIns="45720" numCol="1" anchor="t" anchorCtr="0" compatLnSpc="1">
            <a:prstTxWarp prst="textNoShape">
              <a:avLst/>
            </a:prstTxWarp>
          </a:bodyPr>
          <a:lstStyle>
            <a:lvl1pPr algn="r" eaLnBrk="0" hangingPunct="0">
              <a:defRPr sz="1400">
                <a:solidFill>
                  <a:schemeClr val="tx2"/>
                </a:solidFill>
                <a:latin typeface="+mn-lt"/>
                <a:ea typeface="+mn-ea"/>
              </a:defRPr>
            </a:lvl1pPr>
          </a:lstStyle>
          <a:p>
            <a:fld id="{4C2F7498-932D-46E9-8E07-A55191E26D5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6" r:id="rId12"/>
    <p:sldLayoutId id="2147483727" r:id="rId13"/>
  </p:sldLayoutIdLst>
  <p:hf sldNum="0" hdr="0"/>
  <p:txStyles>
    <p:titleStyle>
      <a:lvl1pPr algn="ctr" rtl="0" fontAlgn="base">
        <a:spcBef>
          <a:spcPct val="0"/>
        </a:spcBef>
        <a:spcAft>
          <a:spcPct val="0"/>
        </a:spcAft>
        <a:defRPr sz="4400" b="1">
          <a:solidFill>
            <a:schemeClr val="tx1"/>
          </a:solidFill>
          <a:latin typeface="+mj-lt"/>
          <a:ea typeface="+mj-ea"/>
          <a:cs typeface="+mj-cs"/>
        </a:defRPr>
      </a:lvl1pPr>
      <a:lvl2pPr algn="ctr" rtl="0" fontAlgn="base">
        <a:spcBef>
          <a:spcPct val="0"/>
        </a:spcBef>
        <a:spcAft>
          <a:spcPct val="0"/>
        </a:spcAft>
        <a:defRPr sz="4400" b="1">
          <a:solidFill>
            <a:schemeClr val="tx1"/>
          </a:solidFill>
          <a:latin typeface="Arial" charset="0"/>
          <a:ea typeface="ＭＳ Ｐゴシック" charset="-128"/>
        </a:defRPr>
      </a:lvl2pPr>
      <a:lvl3pPr algn="ctr" rtl="0" fontAlgn="base">
        <a:spcBef>
          <a:spcPct val="0"/>
        </a:spcBef>
        <a:spcAft>
          <a:spcPct val="0"/>
        </a:spcAft>
        <a:defRPr sz="4400" b="1">
          <a:solidFill>
            <a:schemeClr val="tx1"/>
          </a:solidFill>
          <a:latin typeface="Arial" charset="0"/>
          <a:ea typeface="ＭＳ Ｐゴシック" charset="-128"/>
        </a:defRPr>
      </a:lvl3pPr>
      <a:lvl4pPr algn="ctr" rtl="0" fontAlgn="base">
        <a:spcBef>
          <a:spcPct val="0"/>
        </a:spcBef>
        <a:spcAft>
          <a:spcPct val="0"/>
        </a:spcAft>
        <a:defRPr sz="4400" b="1">
          <a:solidFill>
            <a:schemeClr val="tx1"/>
          </a:solidFill>
          <a:latin typeface="Arial" charset="0"/>
          <a:ea typeface="ＭＳ Ｐゴシック" charset="-128"/>
        </a:defRPr>
      </a:lvl4pPr>
      <a:lvl5pPr algn="ctr" rtl="0" fontAlgn="base">
        <a:spcBef>
          <a:spcPct val="0"/>
        </a:spcBef>
        <a:spcAft>
          <a:spcPct val="0"/>
        </a:spcAft>
        <a:defRPr sz="4400" b="1">
          <a:solidFill>
            <a:schemeClr val="tx1"/>
          </a:solidFill>
          <a:latin typeface="Arial" charset="0"/>
          <a:ea typeface="ＭＳ Ｐゴシック" charset="-128"/>
        </a:defRPr>
      </a:lvl5pPr>
      <a:lvl6pPr marL="457200" algn="ctr" rtl="0" fontAlgn="base">
        <a:spcBef>
          <a:spcPct val="0"/>
        </a:spcBef>
        <a:spcAft>
          <a:spcPct val="0"/>
        </a:spcAft>
        <a:defRPr sz="4400" b="1">
          <a:solidFill>
            <a:schemeClr val="tx1"/>
          </a:solidFill>
          <a:latin typeface="Arial" charset="0"/>
          <a:ea typeface="ＭＳ Ｐゴシック" charset="-128"/>
        </a:defRPr>
      </a:lvl6pPr>
      <a:lvl7pPr marL="914400" algn="ctr" rtl="0" fontAlgn="base">
        <a:spcBef>
          <a:spcPct val="0"/>
        </a:spcBef>
        <a:spcAft>
          <a:spcPct val="0"/>
        </a:spcAft>
        <a:defRPr sz="4400" b="1">
          <a:solidFill>
            <a:schemeClr val="tx1"/>
          </a:solidFill>
          <a:latin typeface="Arial" charset="0"/>
          <a:ea typeface="ＭＳ Ｐゴシック" charset="-128"/>
        </a:defRPr>
      </a:lvl7pPr>
      <a:lvl8pPr marL="1371600" algn="ctr" rtl="0" fontAlgn="base">
        <a:spcBef>
          <a:spcPct val="0"/>
        </a:spcBef>
        <a:spcAft>
          <a:spcPct val="0"/>
        </a:spcAft>
        <a:defRPr sz="4400" b="1">
          <a:solidFill>
            <a:schemeClr val="tx1"/>
          </a:solidFill>
          <a:latin typeface="Arial" charset="0"/>
          <a:ea typeface="ＭＳ Ｐゴシック" charset="-128"/>
        </a:defRPr>
      </a:lvl8pPr>
      <a:lvl9pPr marL="1828800" algn="ctr" rtl="0" fontAlgn="base">
        <a:spcBef>
          <a:spcPct val="0"/>
        </a:spcBef>
        <a:spcAft>
          <a:spcPct val="0"/>
        </a:spcAft>
        <a:defRPr sz="4400" b="1">
          <a:solidFill>
            <a:schemeClr val="tx1"/>
          </a:solidFill>
          <a:latin typeface="Arial" charset="0"/>
          <a:ea typeface="ＭＳ Ｐゴシック"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file:///\\ed-n-1\profiles\SKRAUSE\AP%20Government\APSemester\Unit%20VI%20-%20President%20&amp;%20Media\President\hail_to_the_chief_64kb.mp3" TargetMode="External"/><Relationship Id="rId1" Type="http://schemas.microsoft.com/office/2007/relationships/media" Target="file:///\\ed-n-1\profiles\SKRAUSE\AP%20Government\APSemester\Unit%20VI%20-%20President%20&amp;%20Media\President\hail_to_the_chief_64kb.mp3" TargetMode="External"/><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59.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themeOverride" Target="../theme/themeOverride1.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0" name="Rectangle 12"/>
          <p:cNvSpPr>
            <a:spLocks noGrp="1" noChangeArrowheads="1"/>
          </p:cNvSpPr>
          <p:nvPr>
            <p:ph type="title"/>
          </p:nvPr>
        </p:nvSpPr>
        <p:spPr>
          <a:xfrm>
            <a:off x="762000" y="1295400"/>
            <a:ext cx="7772400" cy="990600"/>
          </a:xfrm>
        </p:spPr>
        <p:txBody>
          <a:bodyPr/>
          <a:lstStyle/>
          <a:p>
            <a:r>
              <a:rPr lang="en-US" sz="8000" b="1">
                <a:solidFill>
                  <a:srgbClr val="FF0000"/>
                </a:solidFill>
                <a:effectLst>
                  <a:outerShdw blurRad="38100" dist="38100" dir="2700000" algn="tl">
                    <a:srgbClr val="C0C0C0"/>
                  </a:outerShdw>
                </a:effectLst>
              </a:rPr>
              <a:t>Hail to the Chief</a:t>
            </a:r>
          </a:p>
        </p:txBody>
      </p:sp>
      <p:sp>
        <p:nvSpPr>
          <p:cNvPr id="2056" name="WordArt 8"/>
          <p:cNvSpPr>
            <a:spLocks noChangeArrowheads="1" noChangeShapeType="1" noTextEdit="1"/>
          </p:cNvSpPr>
          <p:nvPr/>
        </p:nvSpPr>
        <p:spPr bwMode="auto">
          <a:xfrm>
            <a:off x="990600" y="2743200"/>
            <a:ext cx="7315200" cy="1905000"/>
          </a:xfrm>
          <a:prstGeom prst="rect">
            <a:avLst/>
          </a:prstGeom>
        </p:spPr>
        <p:txBody>
          <a:bodyPr wrap="none" fromWordArt="1">
            <a:prstTxWarp prst="textPlain">
              <a:avLst>
                <a:gd name="adj" fmla="val 50000"/>
              </a:avLst>
            </a:prstTxWarp>
          </a:bodyPr>
          <a:lstStyle/>
          <a:p>
            <a:pPr algn="ctr"/>
            <a:r>
              <a:rPr lang="en-US" sz="3600" b="1" kern="10">
                <a:ln w="9525">
                  <a:noFill/>
                  <a:round/>
                  <a:headEnd/>
                  <a:tailEnd/>
                </a:ln>
                <a:solidFill>
                  <a:srgbClr val="000080"/>
                </a:solidFill>
                <a:effectLst>
                  <a:outerShdw dist="45791" dir="2021404" algn="ctr" rotWithShape="0">
                    <a:srgbClr val="C0C0C0"/>
                  </a:outerShdw>
                </a:effectLst>
                <a:latin typeface="Times New Roman"/>
                <a:cs typeface="Times New Roman"/>
              </a:rPr>
              <a:t>The Power of the </a:t>
            </a:r>
          </a:p>
          <a:p>
            <a:pPr algn="ctr"/>
            <a:r>
              <a:rPr lang="en-US" sz="3600" b="1" kern="10">
                <a:ln w="9525">
                  <a:noFill/>
                  <a:round/>
                  <a:headEnd/>
                  <a:tailEnd/>
                </a:ln>
                <a:solidFill>
                  <a:srgbClr val="000080"/>
                </a:solidFill>
                <a:effectLst>
                  <a:outerShdw dist="45791" dir="2021404" algn="ctr" rotWithShape="0">
                    <a:srgbClr val="C0C0C0"/>
                  </a:outerShdw>
                </a:effectLst>
                <a:latin typeface="Times New Roman"/>
                <a:cs typeface="Times New Roman"/>
              </a:rPr>
              <a:t>American Presidency</a:t>
            </a:r>
          </a:p>
        </p:txBody>
      </p:sp>
      <p:pic>
        <p:nvPicPr>
          <p:cNvPr id="4" name="hail_to_the_chief_64kb.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5" cstate="print"/>
          <a:stretch>
            <a:fillRect/>
          </a:stretch>
        </p:blipFill>
        <p:spPr>
          <a:xfrm>
            <a:off x="8839200" y="6400800"/>
            <a:ext cx="304800" cy="304800"/>
          </a:xfrm>
          <a:prstGeom prst="rect">
            <a:avLst/>
          </a:prstGeom>
        </p:spPr>
      </p:pic>
      <p:sp>
        <p:nvSpPr>
          <p:cNvPr id="2" name="TextBox 1">
            <a:extLst>
              <a:ext uri="{FF2B5EF4-FFF2-40B4-BE49-F238E27FC236}">
                <a16:creationId xmlns:a16="http://schemas.microsoft.com/office/drawing/2014/main" id="{FD3AB012-B49A-4C65-BF1D-1AF8B0988FD0}"/>
              </a:ext>
            </a:extLst>
          </p:cNvPr>
          <p:cNvSpPr txBox="1"/>
          <p:nvPr/>
        </p:nvSpPr>
        <p:spPr>
          <a:xfrm>
            <a:off x="1548414" y="4724400"/>
            <a:ext cx="7315200" cy="2308324"/>
          </a:xfrm>
          <a:prstGeom prst="rect">
            <a:avLst/>
          </a:prstGeom>
          <a:noFill/>
          <a:ln>
            <a:solidFill>
              <a:schemeClr val="tx1"/>
            </a:solidFill>
          </a:ln>
        </p:spPr>
        <p:txBody>
          <a:bodyPr wrap="square" rtlCol="0">
            <a:spAutoFit/>
          </a:bodyPr>
          <a:lstStyle/>
          <a:p>
            <a:pPr marL="342900" indent="-342900">
              <a:buFont typeface="Arial" panose="020B0604020202020204" pitchFamily="34" charset="0"/>
              <a:buChar char="•"/>
            </a:pPr>
            <a:r>
              <a:rPr lang="en-US" dirty="0">
                <a:solidFill>
                  <a:schemeClr val="bg2">
                    <a:lumMod val="75000"/>
                  </a:schemeClr>
                </a:solidFill>
                <a:highlight>
                  <a:srgbClr val="FFFF00"/>
                </a:highlight>
              </a:rPr>
              <a:t>Explain how presidents have justified their use of formal and informal powers</a:t>
            </a:r>
          </a:p>
          <a:p>
            <a:pPr marL="342900" indent="-342900">
              <a:buFont typeface="Arial" panose="020B0604020202020204" pitchFamily="34" charset="0"/>
              <a:buChar char="•"/>
            </a:pPr>
            <a:r>
              <a:rPr lang="en-US" dirty="0">
                <a:solidFill>
                  <a:schemeClr val="bg2">
                    <a:lumMod val="75000"/>
                  </a:schemeClr>
                </a:solidFill>
                <a:highlight>
                  <a:srgbClr val="FFFF00"/>
                </a:highlight>
              </a:rPr>
              <a:t>Explain how the president can implement a policy agenda</a:t>
            </a:r>
          </a:p>
          <a:p>
            <a:pPr marL="342900" indent="-342900">
              <a:buFont typeface="Arial" panose="020B0604020202020204" pitchFamily="34" charset="0"/>
              <a:buChar char="•"/>
            </a:pPr>
            <a:endParaRPr lang="en-US" dirty="0">
              <a:solidFill>
                <a:schemeClr val="bg2">
                  <a:lumMod val="75000"/>
                </a:schemeClr>
              </a:solidFill>
              <a:highlight>
                <a:srgbClr val="FFFF00"/>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5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mute="1">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archives.gov/exhibits/treasures_of_congress/Images/page_9/30a.jpg"/>
          <p:cNvPicPr>
            <a:picLocks noChangeAspect="1" noChangeArrowheads="1"/>
          </p:cNvPicPr>
          <p:nvPr/>
        </p:nvPicPr>
        <p:blipFill>
          <a:blip r:embed="rId2" cstate="print"/>
          <a:srcRect l="3265" t="2353" r="3673" b="2353"/>
          <a:stretch>
            <a:fillRect/>
          </a:stretch>
        </p:blipFill>
        <p:spPr bwMode="auto">
          <a:xfrm>
            <a:off x="4309533" y="83931"/>
            <a:ext cx="4792133" cy="6809874"/>
          </a:xfrm>
          <a:prstGeom prst="rect">
            <a:avLst/>
          </a:prstGeom>
          <a:noFill/>
        </p:spPr>
      </p:pic>
      <p:sp>
        <p:nvSpPr>
          <p:cNvPr id="2" name="Rectangle 1"/>
          <p:cNvSpPr/>
          <p:nvPr/>
        </p:nvSpPr>
        <p:spPr>
          <a:xfrm>
            <a:off x="0" y="104129"/>
            <a:ext cx="4343400" cy="341632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An Imperial</a:t>
            </a:r>
          </a:p>
          <a:p>
            <a:pPr algn="ctr"/>
            <a:r>
              <a:rPr lang="en-US" sz="5400" dirty="0">
                <a:ln w="0"/>
                <a:effectLst>
                  <a:outerShdw blurRad="38100" dist="19050" dir="2700000" algn="tl" rotWithShape="0">
                    <a:schemeClr val="dk1">
                      <a:alpha val="40000"/>
                    </a:schemeClr>
                  </a:outerShdw>
                </a:effectLst>
              </a:rPr>
              <a:t>(Kinglike)</a:t>
            </a:r>
          </a:p>
          <a:p>
            <a:pPr algn="ctr"/>
            <a:r>
              <a:rPr lang="en-US" sz="5400" b="0" cap="none" spc="0" dirty="0">
                <a:ln w="0"/>
                <a:solidFill>
                  <a:schemeClr val="tx1"/>
                </a:solidFill>
                <a:effectLst>
                  <a:outerShdw blurRad="38100" dist="19050" dir="2700000" algn="tl" rotWithShape="0">
                    <a:schemeClr val="dk1">
                      <a:alpha val="40000"/>
                    </a:schemeClr>
                  </a:outerShdw>
                </a:effectLst>
              </a:rPr>
              <a:t>president?</a:t>
            </a:r>
          </a:p>
        </p:txBody>
      </p:sp>
      <p:sp>
        <p:nvSpPr>
          <p:cNvPr id="3" name="TextBox 2">
            <a:extLst>
              <a:ext uri="{FF2B5EF4-FFF2-40B4-BE49-F238E27FC236}">
                <a16:creationId xmlns:a16="http://schemas.microsoft.com/office/drawing/2014/main" id="{0D39A5B7-073D-4DBD-9F8E-4D7273DC3631}"/>
              </a:ext>
            </a:extLst>
          </p:cNvPr>
          <p:cNvSpPr txBox="1"/>
          <p:nvPr/>
        </p:nvSpPr>
        <p:spPr>
          <a:xfrm>
            <a:off x="228600" y="3581400"/>
            <a:ext cx="3810000" cy="2677656"/>
          </a:xfrm>
          <a:prstGeom prst="rect">
            <a:avLst/>
          </a:prstGeom>
          <a:noFill/>
        </p:spPr>
        <p:txBody>
          <a:bodyPr wrap="square" rtlCol="0">
            <a:spAutoFit/>
          </a:bodyPr>
          <a:lstStyle/>
          <a:p>
            <a:pPr algn="ctr"/>
            <a:r>
              <a:rPr lang="en-US" dirty="0">
                <a:solidFill>
                  <a:srgbClr val="FFFF00"/>
                </a:solidFill>
              </a:rPr>
              <a:t>Over time, many have worried the presidency has been too powerful…what examples of too much power are in this cartoon?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437" y="338470"/>
            <a:ext cx="1962150" cy="230128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6200" y="152400"/>
            <a:ext cx="5086350" cy="335053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2895600"/>
            <a:ext cx="5410200" cy="3837021"/>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9800" y="4572000"/>
            <a:ext cx="2628366" cy="1913859"/>
          </a:xfrm>
          <a:prstGeom prst="rect">
            <a:avLst/>
          </a:prstGeom>
        </p:spPr>
      </p:pic>
      <p:sp>
        <p:nvSpPr>
          <p:cNvPr id="6" name="TextBox 5">
            <a:extLst>
              <a:ext uri="{FF2B5EF4-FFF2-40B4-BE49-F238E27FC236}">
                <a16:creationId xmlns:a16="http://schemas.microsoft.com/office/drawing/2014/main" id="{98B27897-C0B8-448B-930D-207EE236DF67}"/>
              </a:ext>
            </a:extLst>
          </p:cNvPr>
          <p:cNvSpPr txBox="1"/>
          <p:nvPr/>
        </p:nvSpPr>
        <p:spPr>
          <a:xfrm>
            <a:off x="5791200" y="3657600"/>
            <a:ext cx="3048000" cy="769441"/>
          </a:xfrm>
          <a:prstGeom prst="rect">
            <a:avLst/>
          </a:prstGeom>
          <a:noFill/>
        </p:spPr>
        <p:txBody>
          <a:bodyPr wrap="square" rtlCol="0">
            <a:spAutoFit/>
          </a:bodyPr>
          <a:lstStyle/>
          <a:p>
            <a:r>
              <a:rPr lang="en-US" sz="2000" dirty="0"/>
              <a:t>We still debate &amp; discuss this today</a:t>
            </a:r>
            <a:r>
              <a:rPr lang="en-US" dirty="0"/>
              <a:t>.</a:t>
            </a:r>
          </a:p>
        </p:txBody>
      </p:sp>
    </p:spTree>
    <p:extLst>
      <p:ext uri="{BB962C8B-B14F-4D97-AF65-F5344CB8AC3E}">
        <p14:creationId xmlns:p14="http://schemas.microsoft.com/office/powerpoint/2010/main" val="1477581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990600" y="914400"/>
            <a:ext cx="7010400" cy="1143000"/>
          </a:xfrm>
        </p:spPr>
        <p:txBody>
          <a:bodyPr/>
          <a:lstStyle/>
          <a:p>
            <a:r>
              <a:rPr lang="en-US" sz="3600">
                <a:solidFill>
                  <a:schemeClr val="hlink"/>
                </a:solidFill>
                <a:latin typeface="Georgia" pitchFamily="18" charset="0"/>
              </a:rPr>
              <a:t>Demographic Characteristics of U.S. Presidents</a:t>
            </a:r>
          </a:p>
        </p:txBody>
      </p:sp>
      <p:sp>
        <p:nvSpPr>
          <p:cNvPr id="378883" name="Rectangle 3"/>
          <p:cNvSpPr>
            <a:spLocks noGrp="1" noChangeArrowheads="1"/>
          </p:cNvSpPr>
          <p:nvPr>
            <p:ph type="body" sz="half" idx="1"/>
          </p:nvPr>
        </p:nvSpPr>
        <p:spPr>
          <a:xfrm>
            <a:off x="685800" y="2590800"/>
            <a:ext cx="3810000" cy="2819400"/>
          </a:xfrm>
          <a:noFill/>
          <a:ln>
            <a:noFill/>
          </a:ln>
        </p:spPr>
        <p:txBody>
          <a:bodyPr/>
          <a:lstStyle/>
          <a:p>
            <a:pPr>
              <a:lnSpc>
                <a:spcPct val="80000"/>
              </a:lnSpc>
            </a:pPr>
            <a:r>
              <a:rPr lang="en-US" dirty="0">
                <a:latin typeface="Times New Roman" pitchFamily="18" charset="0"/>
              </a:rPr>
              <a:t>100% male</a:t>
            </a:r>
          </a:p>
          <a:p>
            <a:pPr>
              <a:lnSpc>
                <a:spcPct val="80000"/>
              </a:lnSpc>
            </a:pPr>
            <a:r>
              <a:rPr lang="en-US" dirty="0">
                <a:latin typeface="Times New Roman" pitchFamily="18" charset="0"/>
              </a:rPr>
              <a:t>98% Caucasian</a:t>
            </a:r>
          </a:p>
          <a:p>
            <a:pPr>
              <a:lnSpc>
                <a:spcPct val="80000"/>
              </a:lnSpc>
            </a:pPr>
            <a:r>
              <a:rPr lang="en-US" dirty="0">
                <a:latin typeface="Times New Roman" pitchFamily="18" charset="0"/>
              </a:rPr>
              <a:t>98% Protestant</a:t>
            </a:r>
          </a:p>
          <a:p>
            <a:pPr>
              <a:lnSpc>
                <a:spcPct val="80000"/>
              </a:lnSpc>
            </a:pPr>
            <a:r>
              <a:rPr lang="en-US" dirty="0">
                <a:latin typeface="Times New Roman" pitchFamily="18" charset="0"/>
              </a:rPr>
              <a:t>81% of British ancestry</a:t>
            </a:r>
          </a:p>
          <a:p>
            <a:pPr>
              <a:lnSpc>
                <a:spcPct val="80000"/>
              </a:lnSpc>
            </a:pPr>
            <a:r>
              <a:rPr lang="en-US" dirty="0">
                <a:latin typeface="Times New Roman" pitchFamily="18" charset="0"/>
              </a:rPr>
              <a:t>78% college educated</a:t>
            </a:r>
          </a:p>
        </p:txBody>
      </p:sp>
      <p:sp>
        <p:nvSpPr>
          <p:cNvPr id="378886" name="Rectangle 6"/>
          <p:cNvSpPr>
            <a:spLocks noChangeArrowheads="1"/>
          </p:cNvSpPr>
          <p:nvPr/>
        </p:nvSpPr>
        <p:spPr bwMode="auto">
          <a:xfrm>
            <a:off x="4419600" y="2514600"/>
            <a:ext cx="3810000" cy="4038600"/>
          </a:xfrm>
          <a:prstGeom prst="rect">
            <a:avLst/>
          </a:prstGeom>
          <a:noFill/>
          <a:ln w="9525">
            <a:noFill/>
            <a:miter lim="800000"/>
            <a:headEnd/>
            <a:tailEnd/>
          </a:ln>
        </p:spPr>
        <p:txBody>
          <a:bodyPr/>
          <a:lstStyle/>
          <a:p>
            <a:pPr marL="342900" indent="-342900">
              <a:lnSpc>
                <a:spcPct val="80000"/>
              </a:lnSpc>
              <a:spcBef>
                <a:spcPct val="20000"/>
              </a:spcBef>
              <a:buFontTx/>
              <a:buChar char="•"/>
            </a:pPr>
            <a:r>
              <a:rPr lang="en-US" sz="2800" dirty="0">
                <a:latin typeface="Times New Roman" pitchFamily="18" charset="0"/>
                <a:ea typeface="ＭＳ Ｐゴシック" charset="-128"/>
              </a:rPr>
              <a:t>71% politicians</a:t>
            </a:r>
          </a:p>
          <a:p>
            <a:pPr marL="342900" indent="-342900">
              <a:lnSpc>
                <a:spcPct val="80000"/>
              </a:lnSpc>
              <a:spcBef>
                <a:spcPct val="20000"/>
              </a:spcBef>
              <a:buFontTx/>
              <a:buChar char="•"/>
            </a:pPr>
            <a:r>
              <a:rPr lang="en-US" sz="2800" dirty="0">
                <a:latin typeface="Times New Roman" pitchFamily="18" charset="0"/>
                <a:ea typeface="ＭＳ Ｐゴシック" charset="-128"/>
              </a:rPr>
              <a:t>64% lawyers</a:t>
            </a:r>
          </a:p>
          <a:p>
            <a:pPr marL="342900" indent="-342900">
              <a:lnSpc>
                <a:spcPct val="80000"/>
              </a:lnSpc>
              <a:spcBef>
                <a:spcPct val="20000"/>
              </a:spcBef>
              <a:buFontTx/>
              <a:buChar char="•"/>
            </a:pPr>
            <a:r>
              <a:rPr lang="en-US" sz="2800" dirty="0">
                <a:latin typeface="Times New Roman" pitchFamily="18" charset="0"/>
                <a:ea typeface="ＭＳ Ｐゴシック" charset="-128"/>
              </a:rPr>
              <a:t>&gt;52% from the top 3% wealth and social class</a:t>
            </a:r>
          </a:p>
          <a:p>
            <a:pPr marL="342900" indent="-342900">
              <a:lnSpc>
                <a:spcPct val="80000"/>
              </a:lnSpc>
              <a:spcBef>
                <a:spcPct val="20000"/>
              </a:spcBef>
              <a:buFontTx/>
              <a:buChar char="•"/>
            </a:pPr>
            <a:r>
              <a:rPr lang="en-US" sz="2800" dirty="0">
                <a:latin typeface="Times New Roman" pitchFamily="18" charset="0"/>
                <a:ea typeface="ＭＳ Ｐゴシック" charset="-128"/>
              </a:rPr>
              <a:t>0.5% born into poverty</a:t>
            </a:r>
          </a:p>
          <a:p>
            <a:pPr marL="342900" indent="-342900">
              <a:lnSpc>
                <a:spcPct val="80000"/>
              </a:lnSpc>
              <a:spcBef>
                <a:spcPct val="20000"/>
              </a:spcBef>
              <a:buFontTx/>
              <a:buChar char="•"/>
            </a:pPr>
            <a:r>
              <a:rPr lang="en-US" sz="2800" dirty="0">
                <a:latin typeface="Times New Roman" pitchFamily="18" charset="0"/>
                <a:ea typeface="ＭＳ Ｐゴシック" charset="-128"/>
              </a:rPr>
              <a:t>71% elected from large states</a:t>
            </a:r>
          </a:p>
          <a:p>
            <a:pPr marL="342900" indent="-342900">
              <a:lnSpc>
                <a:spcPct val="80000"/>
              </a:lnSpc>
              <a:spcBef>
                <a:spcPct val="20000"/>
              </a:spcBef>
              <a:buFontTx/>
              <a:buChar char="•"/>
            </a:pPr>
            <a:endParaRPr lang="en-US" sz="2800" dirty="0">
              <a:latin typeface="Times New Roman" pitchFamily="18" charset="0"/>
              <a:ea typeface="ＭＳ Ｐゴシック"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600200" y="609600"/>
            <a:ext cx="7772400" cy="1143000"/>
          </a:xfrm>
        </p:spPr>
        <p:txBody>
          <a:bodyPr/>
          <a:lstStyle/>
          <a:p>
            <a:r>
              <a:rPr lang="en-US" sz="3600" b="1">
                <a:solidFill>
                  <a:srgbClr val="EC1916"/>
                </a:solidFill>
                <a:latin typeface="Georgia" pitchFamily="18" charset="0"/>
              </a:rPr>
              <a:t>Constitutional Qualifications</a:t>
            </a:r>
            <a:endParaRPr lang="en-US" sz="3600">
              <a:solidFill>
                <a:srgbClr val="EC1916"/>
              </a:solidFill>
              <a:latin typeface="Georgia" pitchFamily="18" charset="0"/>
            </a:endParaRPr>
          </a:p>
        </p:txBody>
      </p:sp>
      <p:sp>
        <p:nvSpPr>
          <p:cNvPr id="5123" name="Rectangle 3"/>
          <p:cNvSpPr>
            <a:spLocks noGrp="1" noChangeArrowheads="1"/>
          </p:cNvSpPr>
          <p:nvPr>
            <p:ph type="body" sz="half" idx="1"/>
          </p:nvPr>
        </p:nvSpPr>
        <p:spPr>
          <a:xfrm>
            <a:off x="1600200" y="2133600"/>
            <a:ext cx="3276600" cy="3505200"/>
          </a:xfrm>
        </p:spPr>
        <p:txBody>
          <a:bodyPr/>
          <a:lstStyle/>
          <a:p>
            <a:r>
              <a:rPr lang="en-US" sz="2400" b="1">
                <a:solidFill>
                  <a:schemeClr val="folHlink"/>
                </a:solidFill>
                <a:latin typeface="Times New Roman" pitchFamily="18" charset="0"/>
              </a:rPr>
              <a:t>Must be at least 35 years old</a:t>
            </a:r>
          </a:p>
          <a:p>
            <a:pPr>
              <a:lnSpc>
                <a:spcPct val="40000"/>
              </a:lnSpc>
              <a:buFont typeface="Wingdings" pitchFamily="2" charset="2"/>
              <a:buNone/>
            </a:pPr>
            <a:endParaRPr lang="en-US" sz="2400" b="1">
              <a:solidFill>
                <a:schemeClr val="folHlink"/>
              </a:solidFill>
              <a:latin typeface="Times New Roman" pitchFamily="18" charset="0"/>
            </a:endParaRPr>
          </a:p>
          <a:p>
            <a:r>
              <a:rPr lang="en-US" sz="2400" b="1">
                <a:solidFill>
                  <a:schemeClr val="folHlink"/>
                </a:solidFill>
                <a:latin typeface="Times New Roman" pitchFamily="18" charset="0"/>
              </a:rPr>
              <a:t>Must have lived in the United States for 14 years</a:t>
            </a:r>
          </a:p>
          <a:p>
            <a:pPr>
              <a:lnSpc>
                <a:spcPct val="50000"/>
              </a:lnSpc>
              <a:buFont typeface="Wingdings" pitchFamily="2" charset="2"/>
              <a:buNone/>
            </a:pPr>
            <a:endParaRPr lang="en-US" sz="2400" b="1">
              <a:solidFill>
                <a:schemeClr val="folHlink"/>
              </a:solidFill>
              <a:latin typeface="Times New Roman" pitchFamily="18" charset="0"/>
            </a:endParaRPr>
          </a:p>
          <a:p>
            <a:r>
              <a:rPr lang="en-US" sz="2400" b="1">
                <a:solidFill>
                  <a:schemeClr val="folHlink"/>
                </a:solidFill>
                <a:latin typeface="Times New Roman" pitchFamily="18" charset="0"/>
              </a:rPr>
              <a:t>Must be a natural born citizen</a:t>
            </a:r>
          </a:p>
        </p:txBody>
      </p:sp>
      <p:grpSp>
        <p:nvGrpSpPr>
          <p:cNvPr id="5128" name="Group 8"/>
          <p:cNvGrpSpPr>
            <a:grpSpLocks/>
          </p:cNvGrpSpPr>
          <p:nvPr/>
        </p:nvGrpSpPr>
        <p:grpSpPr bwMode="auto">
          <a:xfrm>
            <a:off x="4953000" y="2286000"/>
            <a:ext cx="4038600" cy="3200400"/>
            <a:chOff x="2976" y="1440"/>
            <a:chExt cx="2544" cy="2016"/>
          </a:xfrm>
        </p:grpSpPr>
        <p:sp>
          <p:nvSpPr>
            <p:cNvPr id="5127" name="Rectangle 7"/>
            <p:cNvSpPr>
              <a:spLocks noChangeArrowheads="1"/>
            </p:cNvSpPr>
            <p:nvPr/>
          </p:nvSpPr>
          <p:spPr bwMode="auto">
            <a:xfrm>
              <a:off x="2976" y="1440"/>
              <a:ext cx="2544" cy="2016"/>
            </a:xfrm>
            <a:prstGeom prst="rect">
              <a:avLst/>
            </a:prstGeom>
            <a:noFill/>
            <a:ln w="57150">
              <a:solidFill>
                <a:srgbClr val="FF0000"/>
              </a:solidFill>
              <a:miter lim="800000"/>
              <a:headEnd/>
              <a:tailEnd/>
            </a:ln>
            <a:effectLst/>
          </p:spPr>
          <p:txBody>
            <a:bodyPr wrap="none" anchor="ctr"/>
            <a:lstStyle/>
            <a:p>
              <a:pPr algn="ctr"/>
              <a:endParaRPr lang="en-US">
                <a:solidFill>
                  <a:srgbClr val="FF0000"/>
                </a:solidFill>
                <a:latin typeface="Georgia" pitchFamily="18" charset="0"/>
              </a:endParaRPr>
            </a:p>
          </p:txBody>
        </p:sp>
        <p:pic>
          <p:nvPicPr>
            <p:cNvPr id="5126" name="Picture 6" descr="scrap"/>
            <p:cNvPicPr>
              <a:picLocks noChangeAspect="1" noChangeArrowheads="1"/>
            </p:cNvPicPr>
            <p:nvPr/>
          </p:nvPicPr>
          <p:blipFill>
            <a:blip r:embed="rId3" cstate="print"/>
            <a:srcRect/>
            <a:stretch>
              <a:fillRect/>
            </a:stretch>
          </p:blipFill>
          <p:spPr bwMode="auto">
            <a:xfrm>
              <a:off x="3024" y="1488"/>
              <a:ext cx="2448" cy="1926"/>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1600200" y="152400"/>
            <a:ext cx="7772400" cy="1143000"/>
          </a:xfrm>
        </p:spPr>
        <p:txBody>
          <a:bodyPr/>
          <a:lstStyle/>
          <a:p>
            <a:r>
              <a:rPr lang="en-US" sz="3600" b="1">
                <a:solidFill>
                  <a:srgbClr val="EC1916"/>
                </a:solidFill>
                <a:latin typeface="Georgia" pitchFamily="18" charset="0"/>
              </a:rPr>
              <a:t>Presidential Benefits</a:t>
            </a:r>
            <a:endParaRPr lang="en-US" sz="3600">
              <a:solidFill>
                <a:srgbClr val="EC1916"/>
              </a:solidFill>
              <a:latin typeface="Georgia" pitchFamily="18" charset="0"/>
            </a:endParaRPr>
          </a:p>
        </p:txBody>
      </p:sp>
      <p:sp>
        <p:nvSpPr>
          <p:cNvPr id="188419" name="Rectangle 3"/>
          <p:cNvSpPr>
            <a:spLocks noGrp="1" noChangeArrowheads="1"/>
          </p:cNvSpPr>
          <p:nvPr>
            <p:ph type="body" sz="half" idx="1"/>
          </p:nvPr>
        </p:nvSpPr>
        <p:spPr>
          <a:xfrm>
            <a:off x="1600200" y="1219200"/>
            <a:ext cx="3657600" cy="5486400"/>
          </a:xfrm>
        </p:spPr>
        <p:txBody>
          <a:bodyPr/>
          <a:lstStyle/>
          <a:p>
            <a:r>
              <a:rPr lang="en-US" sz="2400" b="1">
                <a:solidFill>
                  <a:schemeClr val="folHlink"/>
                </a:solidFill>
                <a:latin typeface="Times New Roman" pitchFamily="18" charset="0"/>
              </a:rPr>
              <a:t>$400,000 tax-free salary</a:t>
            </a:r>
          </a:p>
          <a:p>
            <a:r>
              <a:rPr lang="en-US" sz="2400" b="1">
                <a:solidFill>
                  <a:schemeClr val="folHlink"/>
                </a:solidFill>
                <a:latin typeface="Times New Roman" pitchFamily="18" charset="0"/>
              </a:rPr>
              <a:t>$50,000/year expense account</a:t>
            </a:r>
          </a:p>
          <a:p>
            <a:r>
              <a:rPr lang="en-US" sz="2400" b="1">
                <a:solidFill>
                  <a:schemeClr val="folHlink"/>
                </a:solidFill>
                <a:latin typeface="Times New Roman" pitchFamily="18" charset="0"/>
              </a:rPr>
              <a:t>$100,000/year travel expenses</a:t>
            </a:r>
          </a:p>
          <a:p>
            <a:r>
              <a:rPr lang="en-US" sz="2400" b="1">
                <a:solidFill>
                  <a:schemeClr val="folHlink"/>
                </a:solidFill>
                <a:latin typeface="Times New Roman" pitchFamily="18" charset="0"/>
              </a:rPr>
              <a:t>The White House</a:t>
            </a:r>
          </a:p>
          <a:p>
            <a:r>
              <a:rPr lang="en-US" sz="2400" b="1">
                <a:solidFill>
                  <a:schemeClr val="folHlink"/>
                </a:solidFill>
                <a:latin typeface="Times New Roman" pitchFamily="18" charset="0"/>
              </a:rPr>
              <a:t>Secret Service protection</a:t>
            </a:r>
          </a:p>
          <a:p>
            <a:r>
              <a:rPr lang="en-US" sz="2400" b="1">
                <a:solidFill>
                  <a:schemeClr val="folHlink"/>
                </a:solidFill>
                <a:latin typeface="Times New Roman" pitchFamily="18" charset="0"/>
              </a:rPr>
              <a:t>Camp David country estate</a:t>
            </a:r>
          </a:p>
          <a:p>
            <a:r>
              <a:rPr lang="en-US" sz="2400" b="1">
                <a:solidFill>
                  <a:schemeClr val="folHlink"/>
                </a:solidFill>
                <a:latin typeface="Times New Roman" pitchFamily="18" charset="0"/>
              </a:rPr>
              <a:t>Air Force One personal airplane</a:t>
            </a:r>
          </a:p>
          <a:p>
            <a:r>
              <a:rPr lang="en-US" sz="2400" b="1">
                <a:solidFill>
                  <a:schemeClr val="folHlink"/>
                </a:solidFill>
                <a:latin typeface="Times New Roman" pitchFamily="18" charset="0"/>
              </a:rPr>
              <a:t>Staff of 400-500</a:t>
            </a:r>
            <a:r>
              <a:rPr lang="en-US" sz="2400" b="1">
                <a:solidFill>
                  <a:schemeClr val="folHlink"/>
                </a:solidFill>
                <a:latin typeface="Georgia" pitchFamily="18" charset="0"/>
              </a:rPr>
              <a:t> </a:t>
            </a:r>
          </a:p>
          <a:p>
            <a:endParaRPr lang="en-US" sz="1800" b="1">
              <a:solidFill>
                <a:schemeClr val="folHlink"/>
              </a:solidFill>
              <a:latin typeface="Georgia" pitchFamily="18" charset="0"/>
            </a:endParaRPr>
          </a:p>
        </p:txBody>
      </p:sp>
      <p:pic>
        <p:nvPicPr>
          <p:cNvPr id="188423" name="Picture 7" descr="scrap"/>
          <p:cNvPicPr>
            <a:picLocks noGrp="1" noChangeAspect="1" noChangeArrowheads="1"/>
          </p:cNvPicPr>
          <p:nvPr>
            <p:ph sz="half" idx="2"/>
          </p:nvPr>
        </p:nvPicPr>
        <p:blipFill>
          <a:blip r:embed="rId3" cstate="print"/>
          <a:srcRect/>
          <a:stretch>
            <a:fillRect/>
          </a:stretch>
        </p:blipFill>
        <p:spPr>
          <a:xfrm>
            <a:off x="5334000" y="1295400"/>
            <a:ext cx="3473450" cy="4114800"/>
          </a:xfrm>
        </p:spPr>
      </p:pic>
      <p:sp>
        <p:nvSpPr>
          <p:cNvPr id="188424" name="Text Box 8"/>
          <p:cNvSpPr txBox="1">
            <a:spLocks noChangeArrowheads="1"/>
          </p:cNvSpPr>
          <p:nvPr/>
        </p:nvSpPr>
        <p:spPr bwMode="auto">
          <a:xfrm>
            <a:off x="5334000" y="5486400"/>
            <a:ext cx="3505200" cy="336550"/>
          </a:xfrm>
          <a:prstGeom prst="rect">
            <a:avLst/>
          </a:prstGeom>
          <a:noFill/>
          <a:ln w="9525">
            <a:noFill/>
            <a:miter lim="800000"/>
            <a:headEnd/>
            <a:tailEnd/>
          </a:ln>
          <a:effectLst/>
        </p:spPr>
        <p:txBody>
          <a:bodyPr>
            <a:spAutoFit/>
          </a:bodyPr>
          <a:lstStyle/>
          <a:p>
            <a:pPr algn="ctr"/>
            <a:r>
              <a:rPr lang="en-US" sz="1600" b="1">
                <a:solidFill>
                  <a:srgbClr val="FFFFFF"/>
                </a:solidFill>
                <a:latin typeface="Times New Roman" pitchFamily="18" charset="0"/>
              </a:rPr>
              <a:t>Christmas at the White House, 2004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752600" y="609600"/>
            <a:ext cx="7086600" cy="1524000"/>
          </a:xfrm>
        </p:spPr>
        <p:txBody>
          <a:bodyPr/>
          <a:lstStyle/>
          <a:p>
            <a:pPr>
              <a:buFont typeface="Monotype Sorts" charset="2"/>
              <a:buNone/>
            </a:pPr>
            <a:r>
              <a:rPr lang="en-US" sz="3600" b="1">
                <a:solidFill>
                  <a:srgbClr val="FF0000"/>
                </a:solidFill>
                <a:latin typeface="Georgia" pitchFamily="18" charset="0"/>
              </a:rPr>
              <a:t>Formal Powers of the President</a:t>
            </a:r>
          </a:p>
        </p:txBody>
      </p:sp>
      <p:sp>
        <p:nvSpPr>
          <p:cNvPr id="6147" name="Rectangle 3"/>
          <p:cNvSpPr>
            <a:spLocks noGrp="1" noChangeArrowheads="1"/>
          </p:cNvSpPr>
          <p:nvPr>
            <p:ph type="body" idx="1"/>
          </p:nvPr>
        </p:nvSpPr>
        <p:spPr>
          <a:xfrm>
            <a:off x="1752600" y="2438400"/>
            <a:ext cx="6858000" cy="4114800"/>
          </a:xfrm>
        </p:spPr>
        <p:txBody>
          <a:bodyPr/>
          <a:lstStyle/>
          <a:p>
            <a:pPr>
              <a:buClr>
                <a:srgbClr val="F0E500"/>
              </a:buClr>
            </a:pPr>
            <a:r>
              <a:rPr lang="en-US" sz="2400" b="1" dirty="0">
                <a:solidFill>
                  <a:srgbClr val="F0E500"/>
                </a:solidFill>
                <a:latin typeface="Times New Roman" pitchFamily="18" charset="0"/>
              </a:rPr>
              <a:t>Constitutional or enumerated powers of the presidency</a:t>
            </a:r>
          </a:p>
          <a:p>
            <a:pPr>
              <a:lnSpc>
                <a:spcPct val="30000"/>
              </a:lnSpc>
              <a:buClr>
                <a:srgbClr val="F0E500"/>
              </a:buClr>
            </a:pPr>
            <a:endParaRPr lang="en-US" sz="2400" b="1" dirty="0">
              <a:solidFill>
                <a:srgbClr val="F0E500"/>
              </a:solidFill>
              <a:latin typeface="Times New Roman" pitchFamily="18" charset="0"/>
            </a:endParaRPr>
          </a:p>
          <a:p>
            <a:pPr>
              <a:buClr>
                <a:srgbClr val="F0E500"/>
              </a:buClr>
            </a:pPr>
            <a:r>
              <a:rPr lang="en-US" sz="2400" b="1" dirty="0">
                <a:solidFill>
                  <a:srgbClr val="F0E500"/>
                </a:solidFill>
                <a:latin typeface="Times New Roman" pitchFamily="18" charset="0"/>
              </a:rPr>
              <a:t>Found primarily in Article II of the Constitution</a:t>
            </a:r>
            <a:r>
              <a:rPr lang="en-US" sz="2400" dirty="0">
                <a:solidFill>
                  <a:srgbClr val="F0E500"/>
                </a:solidFill>
                <a:latin typeface="Times New Roman" pitchFamily="18" charset="0"/>
              </a:rPr>
              <a:t> </a:t>
            </a:r>
          </a:p>
        </p:txBody>
      </p:sp>
      <p:pic>
        <p:nvPicPr>
          <p:cNvPr id="4" name="Picture 5" descr="PresSealFlag"/>
          <p:cNvPicPr>
            <a:picLocks noChangeAspect="1" noChangeArrowheads="1"/>
          </p:cNvPicPr>
          <p:nvPr/>
        </p:nvPicPr>
        <p:blipFill>
          <a:blip r:embed="rId3" cstate="print"/>
          <a:srcRect/>
          <a:stretch>
            <a:fillRect/>
          </a:stretch>
        </p:blipFill>
        <p:spPr bwMode="auto">
          <a:xfrm>
            <a:off x="3657600" y="4114800"/>
            <a:ext cx="3124200" cy="212137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1752600" y="533400"/>
            <a:ext cx="7391400" cy="1524000"/>
          </a:xfrm>
        </p:spPr>
        <p:txBody>
          <a:bodyPr/>
          <a:lstStyle/>
          <a:p>
            <a:pPr>
              <a:buFont typeface="Monotype Sorts" charset="2"/>
              <a:buNone/>
            </a:pPr>
            <a:r>
              <a:rPr lang="en-US" sz="3600" b="1">
                <a:solidFill>
                  <a:srgbClr val="FF0000"/>
                </a:solidFill>
                <a:latin typeface="Georgia" pitchFamily="18" charset="0"/>
              </a:rPr>
              <a:t>Formal Powers: </a:t>
            </a:r>
            <a:br>
              <a:rPr lang="en-US" sz="3600" b="1">
                <a:solidFill>
                  <a:srgbClr val="FF0000"/>
                </a:solidFill>
                <a:latin typeface="Georgia" pitchFamily="18" charset="0"/>
              </a:rPr>
            </a:br>
            <a:r>
              <a:rPr lang="en-US" sz="3600" b="1">
                <a:solidFill>
                  <a:srgbClr val="FF0000"/>
                </a:solidFill>
                <a:latin typeface="Georgia" pitchFamily="18" charset="0"/>
              </a:rPr>
              <a:t>	Commander-in-Chief</a:t>
            </a:r>
          </a:p>
        </p:txBody>
      </p:sp>
      <p:sp>
        <p:nvSpPr>
          <p:cNvPr id="171011" name="Rectangle 3"/>
          <p:cNvSpPr>
            <a:spLocks noGrp="1" noChangeArrowheads="1"/>
          </p:cNvSpPr>
          <p:nvPr>
            <p:ph type="body" idx="1"/>
          </p:nvPr>
        </p:nvSpPr>
        <p:spPr>
          <a:xfrm>
            <a:off x="1752600" y="1905000"/>
            <a:ext cx="6705600" cy="1981200"/>
          </a:xfrm>
        </p:spPr>
        <p:txBody>
          <a:bodyPr/>
          <a:lstStyle/>
          <a:p>
            <a:pPr>
              <a:buClr>
                <a:srgbClr val="F0E500"/>
              </a:buClr>
            </a:pPr>
            <a:r>
              <a:rPr lang="en-US" sz="2400" b="1" dirty="0">
                <a:solidFill>
                  <a:srgbClr val="F0E500"/>
                </a:solidFill>
                <a:latin typeface="Times New Roman" pitchFamily="18" charset="0"/>
              </a:rPr>
              <a:t>Commander in Chief of the Army, Navy, AF, Marines, CG</a:t>
            </a:r>
          </a:p>
          <a:p>
            <a:pPr>
              <a:buClr>
                <a:srgbClr val="F0E500"/>
              </a:buClr>
            </a:pPr>
            <a:r>
              <a:rPr lang="en-US" sz="2400" b="1" dirty="0">
                <a:solidFill>
                  <a:srgbClr val="F0E500"/>
                </a:solidFill>
                <a:latin typeface="Times New Roman" pitchFamily="18" charset="0"/>
              </a:rPr>
              <a:t>Commander in Chief of the state militias (now the National Guard)</a:t>
            </a:r>
          </a:p>
          <a:p>
            <a:pPr>
              <a:buClr>
                <a:srgbClr val="F0E500"/>
              </a:buClr>
            </a:pPr>
            <a:r>
              <a:rPr lang="en-US" sz="2400" b="1" dirty="0">
                <a:solidFill>
                  <a:srgbClr val="F0E500"/>
                </a:solidFill>
                <a:latin typeface="Times New Roman" pitchFamily="18" charset="0"/>
              </a:rPr>
              <a:t>Commission all officers</a:t>
            </a:r>
          </a:p>
        </p:txBody>
      </p:sp>
      <p:pic>
        <p:nvPicPr>
          <p:cNvPr id="4" name="Picture 6" descr="scrap"/>
          <p:cNvPicPr>
            <a:picLocks noChangeAspect="1" noChangeArrowheads="1"/>
          </p:cNvPicPr>
          <p:nvPr/>
        </p:nvPicPr>
        <p:blipFill>
          <a:blip r:embed="rId3" cstate="print"/>
          <a:srcRect/>
          <a:stretch>
            <a:fillRect/>
          </a:stretch>
        </p:blipFill>
        <p:spPr bwMode="auto">
          <a:xfrm>
            <a:off x="2362200" y="4013200"/>
            <a:ext cx="2209800" cy="2844800"/>
          </a:xfrm>
          <a:prstGeom prst="rect">
            <a:avLst/>
          </a:prstGeom>
          <a:noFill/>
        </p:spPr>
      </p:pic>
      <p:pic>
        <p:nvPicPr>
          <p:cNvPr id="32770" name="Picture 2" descr="http://cdn.everyjoe.com/files/2011/02/salvatore-giunta-medal-of-honor-super-bowl-1.jpg"/>
          <p:cNvPicPr>
            <a:picLocks noChangeAspect="1" noChangeArrowheads="1"/>
          </p:cNvPicPr>
          <p:nvPr/>
        </p:nvPicPr>
        <p:blipFill>
          <a:blip r:embed="rId4" cstate="print"/>
          <a:srcRect/>
          <a:stretch>
            <a:fillRect/>
          </a:stretch>
        </p:blipFill>
        <p:spPr bwMode="auto">
          <a:xfrm>
            <a:off x="5791200" y="3429000"/>
            <a:ext cx="3158290" cy="2667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828800" y="304800"/>
            <a:ext cx="7315200" cy="1524000"/>
          </a:xfrm>
        </p:spPr>
        <p:txBody>
          <a:bodyPr/>
          <a:lstStyle/>
          <a:p>
            <a:r>
              <a:rPr lang="en-US" sz="3600" b="1">
                <a:solidFill>
                  <a:srgbClr val="FF0000"/>
                </a:solidFill>
                <a:latin typeface="Georgia" pitchFamily="18" charset="0"/>
              </a:rPr>
              <a:t>Formal Powers: </a:t>
            </a:r>
            <a:br>
              <a:rPr lang="en-US" sz="3600" b="1">
                <a:solidFill>
                  <a:srgbClr val="FF0000"/>
                </a:solidFill>
                <a:latin typeface="Georgia" pitchFamily="18" charset="0"/>
              </a:rPr>
            </a:br>
            <a:r>
              <a:rPr lang="en-US" sz="3600" b="1">
                <a:solidFill>
                  <a:srgbClr val="FF0000"/>
                </a:solidFill>
                <a:latin typeface="Georgia" pitchFamily="18" charset="0"/>
              </a:rPr>
              <a:t>	Chief Executive</a:t>
            </a:r>
          </a:p>
        </p:txBody>
      </p:sp>
      <p:sp>
        <p:nvSpPr>
          <p:cNvPr id="114691" name="Rectangle 3"/>
          <p:cNvSpPr>
            <a:spLocks noGrp="1" noChangeArrowheads="1"/>
          </p:cNvSpPr>
          <p:nvPr>
            <p:ph type="body" idx="1"/>
          </p:nvPr>
        </p:nvSpPr>
        <p:spPr>
          <a:xfrm>
            <a:off x="1676400" y="1981200"/>
            <a:ext cx="6858000" cy="4419600"/>
          </a:xfrm>
        </p:spPr>
        <p:txBody>
          <a:bodyPr/>
          <a:lstStyle/>
          <a:p>
            <a:pPr>
              <a:buClr>
                <a:schemeClr val="folHlink"/>
              </a:buClr>
            </a:pPr>
            <a:r>
              <a:rPr lang="en-US" sz="2400" b="1" dirty="0">
                <a:solidFill>
                  <a:srgbClr val="F0E500"/>
                </a:solidFill>
                <a:latin typeface="Times New Roman" pitchFamily="18" charset="0"/>
              </a:rPr>
              <a:t>“Faithfully execute” the laws</a:t>
            </a:r>
          </a:p>
          <a:p>
            <a:pPr>
              <a:buClr>
                <a:schemeClr val="folHlink"/>
              </a:buClr>
            </a:pPr>
            <a:r>
              <a:rPr lang="en-US" sz="2400" b="1" dirty="0">
                <a:solidFill>
                  <a:srgbClr val="F0E500"/>
                </a:solidFill>
                <a:latin typeface="Times New Roman" pitchFamily="18" charset="0"/>
              </a:rPr>
              <a:t>“Require the opinion of heads of executive departments” – consult the cabinet</a:t>
            </a:r>
          </a:p>
          <a:p>
            <a:pPr>
              <a:buClr>
                <a:schemeClr val="folHlink"/>
              </a:buClr>
            </a:pPr>
            <a:r>
              <a:rPr lang="en-US" sz="2400" b="1" dirty="0">
                <a:solidFill>
                  <a:srgbClr val="F0E500"/>
                </a:solidFill>
                <a:latin typeface="Times New Roman" pitchFamily="18" charset="0"/>
              </a:rPr>
              <a:t>Grant pardons for federal offenses </a:t>
            </a:r>
          </a:p>
          <a:p>
            <a:pPr lvl="1">
              <a:buClr>
                <a:schemeClr val="folHlink"/>
              </a:buClr>
            </a:pPr>
            <a:r>
              <a:rPr lang="en-US" sz="2000" b="1" dirty="0">
                <a:solidFill>
                  <a:srgbClr val="F0E500"/>
                </a:solidFill>
                <a:latin typeface="Times New Roman" pitchFamily="18" charset="0"/>
              </a:rPr>
              <a:t>except impeachment</a:t>
            </a:r>
          </a:p>
          <a:p>
            <a:pPr>
              <a:buClr>
                <a:schemeClr val="folHlink"/>
              </a:buClr>
            </a:pPr>
            <a:r>
              <a:rPr lang="en-US" sz="2400" b="1" dirty="0">
                <a:solidFill>
                  <a:schemeClr val="folHlink"/>
                </a:solidFill>
                <a:latin typeface="Times New Roman" pitchFamily="18" charset="0"/>
              </a:rPr>
              <a:t>Nominate judges of the Supreme Court and Cabinet </a:t>
            </a:r>
          </a:p>
          <a:p>
            <a:pPr lvl="1">
              <a:buClr>
                <a:schemeClr val="folHlink"/>
              </a:buClr>
            </a:pPr>
            <a:r>
              <a:rPr lang="en-US" sz="2000" b="1" dirty="0">
                <a:solidFill>
                  <a:schemeClr val="folHlink"/>
                </a:solidFill>
                <a:latin typeface="Times New Roman" pitchFamily="18" charset="0"/>
              </a:rPr>
              <a:t>with consent of the Senate</a:t>
            </a:r>
          </a:p>
          <a:p>
            <a:pPr>
              <a:buClr>
                <a:schemeClr val="folHlink"/>
              </a:buClr>
            </a:pPr>
            <a:r>
              <a:rPr lang="en-US" sz="2400" b="1" dirty="0">
                <a:solidFill>
                  <a:schemeClr val="folHlink"/>
                </a:solidFill>
                <a:latin typeface="Times New Roman" pitchFamily="18" charset="0"/>
              </a:rPr>
              <a:t>Fill vacancies that may happen during recess of the Senate</a:t>
            </a:r>
          </a:p>
          <a:p>
            <a:pPr>
              <a:buClr>
                <a:schemeClr val="folHlink"/>
              </a:buClr>
            </a:pPr>
            <a:endParaRPr lang="en-US" sz="2400" b="1" dirty="0">
              <a:solidFill>
                <a:srgbClr val="F0E500"/>
              </a:solidFill>
              <a:latin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752600" y="304800"/>
            <a:ext cx="7391400" cy="1524000"/>
          </a:xfrm>
        </p:spPr>
        <p:txBody>
          <a:bodyPr/>
          <a:lstStyle/>
          <a:p>
            <a:r>
              <a:rPr lang="en-US" sz="3600" b="1" dirty="0">
                <a:solidFill>
                  <a:srgbClr val="FF0000"/>
                </a:solidFill>
                <a:latin typeface="Georgia" pitchFamily="18" charset="0"/>
              </a:rPr>
              <a:t>Formal Powers:</a:t>
            </a:r>
            <a:br>
              <a:rPr lang="en-US" sz="3600" b="1" dirty="0">
                <a:solidFill>
                  <a:srgbClr val="FF0000"/>
                </a:solidFill>
                <a:latin typeface="Georgia" pitchFamily="18" charset="0"/>
              </a:rPr>
            </a:br>
            <a:r>
              <a:rPr lang="en-US" sz="3600" b="1" dirty="0">
                <a:solidFill>
                  <a:srgbClr val="FF0000"/>
                </a:solidFill>
                <a:latin typeface="Georgia" pitchFamily="18" charset="0"/>
              </a:rPr>
              <a:t>	Chief Diplomat</a:t>
            </a:r>
          </a:p>
        </p:txBody>
      </p:sp>
      <p:sp>
        <p:nvSpPr>
          <p:cNvPr id="124931" name="Rectangle 3"/>
          <p:cNvSpPr>
            <a:spLocks noGrp="1" noChangeArrowheads="1"/>
          </p:cNvSpPr>
          <p:nvPr>
            <p:ph type="body" idx="1"/>
          </p:nvPr>
        </p:nvSpPr>
        <p:spPr>
          <a:xfrm>
            <a:off x="1219200" y="1828800"/>
            <a:ext cx="6781800" cy="2133600"/>
          </a:xfrm>
        </p:spPr>
        <p:txBody>
          <a:bodyPr/>
          <a:lstStyle/>
          <a:p>
            <a:pPr lvl="1">
              <a:buClr>
                <a:schemeClr val="folHlink"/>
              </a:buClr>
            </a:pPr>
            <a:r>
              <a:rPr lang="en-US" b="1" dirty="0">
                <a:solidFill>
                  <a:schemeClr val="folHlink"/>
                </a:solidFill>
                <a:latin typeface="Times New Roman" pitchFamily="18" charset="0"/>
              </a:rPr>
              <a:t>Appoint ambassadors</a:t>
            </a:r>
          </a:p>
          <a:p>
            <a:pPr lvl="1">
              <a:lnSpc>
                <a:spcPct val="10000"/>
              </a:lnSpc>
              <a:buClr>
                <a:schemeClr val="folHlink"/>
              </a:buClr>
            </a:pPr>
            <a:endParaRPr lang="en-US" b="1" dirty="0">
              <a:solidFill>
                <a:schemeClr val="folHlink"/>
              </a:solidFill>
              <a:latin typeface="Times New Roman" pitchFamily="18" charset="0"/>
            </a:endParaRPr>
          </a:p>
          <a:p>
            <a:pPr lvl="1">
              <a:buClr>
                <a:schemeClr val="folHlink"/>
              </a:buClr>
            </a:pPr>
            <a:r>
              <a:rPr lang="en-US" b="1" dirty="0">
                <a:solidFill>
                  <a:schemeClr val="folHlink"/>
                </a:solidFill>
                <a:latin typeface="Times New Roman" pitchFamily="18" charset="0"/>
              </a:rPr>
              <a:t>Make treaties </a:t>
            </a:r>
          </a:p>
          <a:p>
            <a:pPr lvl="2">
              <a:buClr>
                <a:schemeClr val="folHlink"/>
              </a:buClr>
            </a:pPr>
            <a:r>
              <a:rPr lang="en-US" b="1" dirty="0">
                <a:solidFill>
                  <a:schemeClr val="folHlink"/>
                </a:solidFill>
                <a:latin typeface="Times New Roman" pitchFamily="18" charset="0"/>
              </a:rPr>
              <a:t>(subject to Senate confirmation)</a:t>
            </a:r>
          </a:p>
          <a:p>
            <a:pPr lvl="1">
              <a:lnSpc>
                <a:spcPct val="10000"/>
              </a:lnSpc>
              <a:buClr>
                <a:schemeClr val="folHlink"/>
              </a:buClr>
            </a:pPr>
            <a:endParaRPr lang="en-US" b="1" dirty="0">
              <a:solidFill>
                <a:schemeClr val="folHlink"/>
              </a:solidFill>
              <a:latin typeface="Times New Roman" pitchFamily="18" charset="0"/>
            </a:endParaRPr>
          </a:p>
          <a:p>
            <a:pPr lvl="1">
              <a:buClr>
                <a:schemeClr val="folHlink"/>
              </a:buClr>
            </a:pPr>
            <a:r>
              <a:rPr lang="en-US" b="1" dirty="0">
                <a:solidFill>
                  <a:schemeClr val="folHlink"/>
                </a:solidFill>
                <a:latin typeface="Times New Roman" pitchFamily="18" charset="0"/>
              </a:rPr>
              <a:t>Receive ambassadors</a:t>
            </a:r>
          </a:p>
        </p:txBody>
      </p:sp>
      <p:pic>
        <p:nvPicPr>
          <p:cNvPr id="1026" name="Picture 2" descr="Image result for Trump kim jong un">
            <a:extLst>
              <a:ext uri="{FF2B5EF4-FFF2-40B4-BE49-F238E27FC236}">
                <a16:creationId xmlns:a16="http://schemas.microsoft.com/office/drawing/2014/main" id="{72B50386-B9E6-4FD1-821A-02A64C99A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950616"/>
            <a:ext cx="3886200" cy="23915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1752600" y="304800"/>
            <a:ext cx="7391400" cy="1524000"/>
          </a:xfrm>
        </p:spPr>
        <p:txBody>
          <a:bodyPr/>
          <a:lstStyle/>
          <a:p>
            <a:r>
              <a:rPr lang="en-US" sz="3600" b="1">
                <a:solidFill>
                  <a:srgbClr val="FF0000"/>
                </a:solidFill>
                <a:latin typeface="Georgia" pitchFamily="18" charset="0"/>
              </a:rPr>
              <a:t>Formal Powers:</a:t>
            </a:r>
            <a:br>
              <a:rPr lang="en-US" sz="3600" b="1">
                <a:solidFill>
                  <a:srgbClr val="FF0000"/>
                </a:solidFill>
                <a:latin typeface="Georgia" pitchFamily="18" charset="0"/>
              </a:rPr>
            </a:br>
            <a:r>
              <a:rPr lang="en-US" sz="3600" b="1">
                <a:solidFill>
                  <a:srgbClr val="FF0000"/>
                </a:solidFill>
                <a:latin typeface="Georgia" pitchFamily="18" charset="0"/>
              </a:rPr>
              <a:t>	Chief Legislator</a:t>
            </a:r>
          </a:p>
        </p:txBody>
      </p:sp>
      <p:sp>
        <p:nvSpPr>
          <p:cNvPr id="126979" name="Rectangle 3"/>
          <p:cNvSpPr>
            <a:spLocks noGrp="1" noChangeArrowheads="1"/>
          </p:cNvSpPr>
          <p:nvPr>
            <p:ph type="body" idx="1"/>
          </p:nvPr>
        </p:nvSpPr>
        <p:spPr>
          <a:xfrm>
            <a:off x="1752600" y="1828800"/>
            <a:ext cx="6781800" cy="2438400"/>
          </a:xfrm>
        </p:spPr>
        <p:txBody>
          <a:bodyPr/>
          <a:lstStyle/>
          <a:p>
            <a:pPr>
              <a:buClr>
                <a:schemeClr val="folHlink"/>
              </a:buClr>
            </a:pPr>
            <a:r>
              <a:rPr lang="en-US" sz="2400" b="1" dirty="0">
                <a:solidFill>
                  <a:schemeClr val="folHlink"/>
                </a:solidFill>
                <a:latin typeface="Times New Roman" pitchFamily="18" charset="0"/>
              </a:rPr>
              <a:t>Give State of the Union address to Congress</a:t>
            </a:r>
          </a:p>
          <a:p>
            <a:pPr>
              <a:lnSpc>
                <a:spcPct val="10000"/>
              </a:lnSpc>
              <a:buClr>
                <a:schemeClr val="folHlink"/>
              </a:buClr>
            </a:pPr>
            <a:endParaRPr lang="en-US" sz="2400" b="1" dirty="0">
              <a:solidFill>
                <a:schemeClr val="folHlink"/>
              </a:solidFill>
              <a:latin typeface="Times New Roman" pitchFamily="18" charset="0"/>
            </a:endParaRPr>
          </a:p>
          <a:p>
            <a:pPr>
              <a:buClr>
                <a:schemeClr val="folHlink"/>
              </a:buClr>
            </a:pPr>
            <a:r>
              <a:rPr lang="en-US" sz="2400" b="1" u="sng" dirty="0">
                <a:solidFill>
                  <a:schemeClr val="folHlink"/>
                </a:solidFill>
                <a:latin typeface="Times New Roman" pitchFamily="18" charset="0"/>
              </a:rPr>
              <a:t>Recommend</a:t>
            </a:r>
            <a:r>
              <a:rPr lang="en-US" sz="2400" b="1" dirty="0">
                <a:solidFill>
                  <a:schemeClr val="folHlink"/>
                </a:solidFill>
                <a:latin typeface="Times New Roman" pitchFamily="18" charset="0"/>
              </a:rPr>
              <a:t> </a:t>
            </a:r>
            <a:r>
              <a:rPr lang="en-US" sz="2400" b="1" dirty="0">
                <a:solidFill>
                  <a:schemeClr val="folHlink"/>
                </a:solidFill>
                <a:latin typeface="Baskerville Semibold"/>
              </a:rPr>
              <a:t>“</a:t>
            </a:r>
            <a:r>
              <a:rPr lang="en-US" sz="2400" b="1" dirty="0">
                <a:solidFill>
                  <a:schemeClr val="folHlink"/>
                </a:solidFill>
                <a:latin typeface="Times New Roman" pitchFamily="18" charset="0"/>
              </a:rPr>
              <a:t>measures</a:t>
            </a:r>
            <a:r>
              <a:rPr lang="en-US" sz="2400" b="1" dirty="0">
                <a:solidFill>
                  <a:schemeClr val="folHlink"/>
                </a:solidFill>
                <a:latin typeface="Baskerville Semibold"/>
              </a:rPr>
              <a:t>”</a:t>
            </a:r>
            <a:r>
              <a:rPr lang="en-US" sz="2400" b="1" dirty="0">
                <a:solidFill>
                  <a:schemeClr val="folHlink"/>
                </a:solidFill>
                <a:latin typeface="Times New Roman" pitchFamily="18" charset="0"/>
              </a:rPr>
              <a:t> to the Congress</a:t>
            </a:r>
          </a:p>
          <a:p>
            <a:pPr>
              <a:lnSpc>
                <a:spcPct val="10000"/>
              </a:lnSpc>
              <a:buClr>
                <a:schemeClr val="folHlink"/>
              </a:buClr>
            </a:pPr>
            <a:endParaRPr lang="en-US" sz="2400" b="1" dirty="0">
              <a:solidFill>
                <a:schemeClr val="folHlink"/>
              </a:solidFill>
              <a:latin typeface="Times New Roman" pitchFamily="18" charset="0"/>
            </a:endParaRPr>
          </a:p>
          <a:p>
            <a:pPr>
              <a:buClr>
                <a:schemeClr val="folHlink"/>
              </a:buClr>
            </a:pPr>
            <a:r>
              <a:rPr lang="en-US" sz="2400" b="1" dirty="0">
                <a:solidFill>
                  <a:schemeClr val="folHlink"/>
                </a:solidFill>
                <a:latin typeface="Times New Roman" pitchFamily="18" charset="0"/>
              </a:rPr>
              <a:t>Upon </a:t>
            </a:r>
            <a:r>
              <a:rPr lang="en-US" sz="2400" b="1" dirty="0">
                <a:solidFill>
                  <a:schemeClr val="folHlink"/>
                </a:solidFill>
                <a:latin typeface="Baskerville Semibold"/>
              </a:rPr>
              <a:t>“</a:t>
            </a:r>
            <a:r>
              <a:rPr lang="en-US" sz="2400" b="1" dirty="0">
                <a:solidFill>
                  <a:schemeClr val="folHlink"/>
                </a:solidFill>
                <a:latin typeface="Times New Roman" pitchFamily="18" charset="0"/>
              </a:rPr>
              <a:t>extraordinary occasions</a:t>
            </a:r>
            <a:r>
              <a:rPr lang="en-US" sz="2400" b="1" dirty="0">
                <a:solidFill>
                  <a:schemeClr val="folHlink"/>
                </a:solidFill>
                <a:latin typeface="Baskerville Semibold"/>
              </a:rPr>
              <a:t>”</a:t>
            </a:r>
            <a:r>
              <a:rPr lang="en-US" sz="2400" b="1" dirty="0">
                <a:solidFill>
                  <a:schemeClr val="folHlink"/>
                </a:solidFill>
                <a:latin typeface="Times New Roman" pitchFamily="18" charset="0"/>
              </a:rPr>
              <a:t> convene special sessions of Congress</a:t>
            </a:r>
          </a:p>
          <a:p>
            <a:pPr>
              <a:buClr>
                <a:srgbClr val="FEB000"/>
              </a:buClr>
              <a:buFont typeface="Monotype Sorts" charset="2"/>
              <a:buChar char="H"/>
            </a:pPr>
            <a:endParaRPr lang="en-US" sz="2400" b="1" dirty="0">
              <a:solidFill>
                <a:schemeClr val="folHlink"/>
              </a:solidFill>
              <a:latin typeface="Times New Roman" pitchFamily="18" charset="0"/>
            </a:endParaRPr>
          </a:p>
        </p:txBody>
      </p:sp>
      <p:pic>
        <p:nvPicPr>
          <p:cNvPr id="26626" name="Picture 2" descr="http://a.abcnews.com/images/Business/gty_obama_american_jobs_act_ll_110930_wg.jpg"/>
          <p:cNvPicPr>
            <a:picLocks noChangeAspect="1" noChangeArrowheads="1"/>
          </p:cNvPicPr>
          <p:nvPr/>
        </p:nvPicPr>
        <p:blipFill>
          <a:blip r:embed="rId3" cstate="print"/>
          <a:srcRect/>
          <a:stretch>
            <a:fillRect/>
          </a:stretch>
        </p:blipFill>
        <p:spPr bwMode="auto">
          <a:xfrm>
            <a:off x="2907602" y="3810000"/>
            <a:ext cx="5017198" cy="2819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679154" y="152400"/>
            <a:ext cx="7086600" cy="1143000"/>
          </a:xfrm>
        </p:spPr>
        <p:txBody>
          <a:bodyPr/>
          <a:lstStyle/>
          <a:p>
            <a:r>
              <a:rPr lang="en-US" sz="3600" b="1" dirty="0">
                <a:solidFill>
                  <a:srgbClr val="FF0000"/>
                </a:solidFill>
                <a:latin typeface="Georgia" pitchFamily="18" charset="0"/>
              </a:rPr>
              <a:t>Formal Powers:</a:t>
            </a:r>
            <a:br>
              <a:rPr lang="en-US" sz="3600" b="1" dirty="0">
                <a:solidFill>
                  <a:srgbClr val="FF0000"/>
                </a:solidFill>
                <a:latin typeface="Georgia" pitchFamily="18" charset="0"/>
              </a:rPr>
            </a:br>
            <a:r>
              <a:rPr lang="en-US" sz="3600" b="1" dirty="0">
                <a:solidFill>
                  <a:srgbClr val="FF0000"/>
                </a:solidFill>
                <a:latin typeface="Georgia" pitchFamily="18" charset="0"/>
              </a:rPr>
              <a:t>	Chief Legislator (cont.)</a:t>
            </a:r>
          </a:p>
        </p:txBody>
      </p:sp>
      <p:sp>
        <p:nvSpPr>
          <p:cNvPr id="9219" name="Rectangle 3"/>
          <p:cNvSpPr>
            <a:spLocks noGrp="1" noChangeArrowheads="1"/>
          </p:cNvSpPr>
          <p:nvPr>
            <p:ph type="body" idx="1"/>
          </p:nvPr>
        </p:nvSpPr>
        <p:spPr>
          <a:xfrm>
            <a:off x="1676400" y="1295400"/>
            <a:ext cx="6781800" cy="5410200"/>
          </a:xfrm>
        </p:spPr>
        <p:txBody>
          <a:bodyPr/>
          <a:lstStyle/>
          <a:p>
            <a:pPr>
              <a:buClr>
                <a:schemeClr val="folHlink"/>
              </a:buClr>
            </a:pPr>
            <a:r>
              <a:rPr lang="en-US" sz="2400" b="1" dirty="0">
                <a:solidFill>
                  <a:schemeClr val="folHlink"/>
                </a:solidFill>
                <a:latin typeface="Times New Roman" pitchFamily="18" charset="0"/>
              </a:rPr>
              <a:t>Presidential Veto </a:t>
            </a:r>
          </a:p>
          <a:p>
            <a:pPr>
              <a:lnSpc>
                <a:spcPct val="20000"/>
              </a:lnSpc>
              <a:buClr>
                <a:schemeClr val="folHlink"/>
              </a:buClr>
            </a:pPr>
            <a:endParaRPr lang="en-US" sz="2400" b="1" dirty="0">
              <a:solidFill>
                <a:schemeClr val="folHlink"/>
              </a:solidFill>
              <a:latin typeface="Times New Roman" pitchFamily="18" charset="0"/>
            </a:endParaRPr>
          </a:p>
          <a:p>
            <a:pPr lvl="1">
              <a:buClr>
                <a:schemeClr val="folHlink"/>
              </a:buClr>
            </a:pPr>
            <a:r>
              <a:rPr lang="en-US" b="1" dirty="0">
                <a:solidFill>
                  <a:schemeClr val="folHlink"/>
                </a:solidFill>
                <a:latin typeface="Times New Roman" pitchFamily="18" charset="0"/>
              </a:rPr>
              <a:t>must veto within 10 days or it becomes law</a:t>
            </a:r>
          </a:p>
          <a:p>
            <a:pPr>
              <a:lnSpc>
                <a:spcPct val="10000"/>
              </a:lnSpc>
              <a:buClr>
                <a:schemeClr val="folHlink"/>
              </a:buClr>
            </a:pPr>
            <a:endParaRPr lang="en-US" sz="2400" b="1" dirty="0">
              <a:solidFill>
                <a:schemeClr val="folHlink"/>
              </a:solidFill>
              <a:latin typeface="Times New Roman" pitchFamily="18" charset="0"/>
            </a:endParaRPr>
          </a:p>
          <a:p>
            <a:pPr lvl="1">
              <a:buClr>
                <a:schemeClr val="folHlink"/>
              </a:buClr>
            </a:pPr>
            <a:r>
              <a:rPr lang="en-US" b="1" dirty="0">
                <a:solidFill>
                  <a:schemeClr val="folHlink"/>
                </a:solidFill>
                <a:latin typeface="Times New Roman" pitchFamily="18" charset="0"/>
              </a:rPr>
              <a:t>Pocket Veto - President does not sign within 10 days &amp; Congress adjourns</a:t>
            </a:r>
          </a:p>
          <a:p>
            <a:pPr>
              <a:lnSpc>
                <a:spcPct val="0"/>
              </a:lnSpc>
              <a:buClr>
                <a:schemeClr val="folHlink"/>
              </a:buClr>
            </a:pPr>
            <a:endParaRPr lang="en-US" sz="2400" b="1" dirty="0">
              <a:solidFill>
                <a:schemeClr val="folHlink"/>
              </a:solidFill>
              <a:latin typeface="Times New Roman" pitchFamily="18" charset="0"/>
            </a:endParaRPr>
          </a:p>
          <a:p>
            <a:pPr lvl="1">
              <a:buClr>
                <a:schemeClr val="folHlink"/>
              </a:buClr>
            </a:pPr>
            <a:r>
              <a:rPr lang="en-US" b="1" dirty="0">
                <a:solidFill>
                  <a:schemeClr val="folHlink"/>
                </a:solidFill>
                <a:latin typeface="Times New Roman" pitchFamily="18" charset="0"/>
              </a:rPr>
              <a:t>Congress can override with 2/3 majority from both Houses</a:t>
            </a:r>
          </a:p>
          <a:p>
            <a:pPr>
              <a:buClr>
                <a:schemeClr val="folHlink"/>
              </a:buClr>
            </a:pPr>
            <a:r>
              <a:rPr lang="en-US" sz="2400" b="1" dirty="0">
                <a:solidFill>
                  <a:schemeClr val="folHlink"/>
                </a:solidFill>
                <a:latin typeface="Times New Roman" pitchFamily="18" charset="0"/>
              </a:rPr>
              <a:t>Veto Politics</a:t>
            </a:r>
          </a:p>
          <a:p>
            <a:pPr lvl="1">
              <a:buClr>
                <a:schemeClr val="folHlink"/>
              </a:buClr>
            </a:pPr>
            <a:r>
              <a:rPr lang="en-US" b="1" dirty="0">
                <a:solidFill>
                  <a:schemeClr val="folHlink"/>
                </a:solidFill>
                <a:latin typeface="Times New Roman" pitchFamily="18" charset="0"/>
              </a:rPr>
              <a:t>Congressional override is difficult (only 4%)</a:t>
            </a:r>
          </a:p>
          <a:p>
            <a:pPr>
              <a:lnSpc>
                <a:spcPct val="10000"/>
              </a:lnSpc>
              <a:buClr>
                <a:schemeClr val="folHlink"/>
              </a:buClr>
            </a:pPr>
            <a:endParaRPr lang="en-US" sz="2400" b="1" dirty="0">
              <a:solidFill>
                <a:schemeClr val="folHlink"/>
              </a:solidFill>
              <a:latin typeface="Times New Roman" pitchFamily="18" charset="0"/>
            </a:endParaRPr>
          </a:p>
          <a:p>
            <a:pPr lvl="1">
              <a:buClr>
                <a:schemeClr val="folHlink"/>
              </a:buClr>
            </a:pPr>
            <a:r>
              <a:rPr lang="en-US" b="1" dirty="0">
                <a:solidFill>
                  <a:schemeClr val="folHlink"/>
                </a:solidFill>
                <a:latin typeface="Times New Roman" pitchFamily="18" charset="0"/>
              </a:rPr>
              <a:t>Threat of veto can cause Congress to make changes in legislation </a:t>
            </a:r>
          </a:p>
          <a:p>
            <a:pPr>
              <a:buClr>
                <a:schemeClr val="folHlink"/>
              </a:buClr>
            </a:pPr>
            <a:endParaRPr lang="en-US" sz="2000" b="1" dirty="0">
              <a:solidFill>
                <a:schemeClr val="folHlink"/>
              </a:solidFill>
              <a:latin typeface="Times New Roman" pitchFamily="18" charset="0"/>
            </a:endParaRPr>
          </a:p>
          <a:p>
            <a:pPr lvl="1">
              <a:buClr>
                <a:schemeClr val="folHlink"/>
              </a:buClr>
            </a:pPr>
            <a:endParaRPr lang="en-US" sz="2000" b="1" dirty="0">
              <a:solidFill>
                <a:schemeClr val="folHlink"/>
              </a:solidFill>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243" name="Rectangle 3"/>
          <p:cNvSpPr>
            <a:spLocks noGrp="1" noChangeArrowheads="1"/>
          </p:cNvSpPr>
          <p:nvPr>
            <p:ph type="body" idx="1"/>
          </p:nvPr>
        </p:nvSpPr>
        <p:spPr>
          <a:xfrm>
            <a:off x="838200" y="1600200"/>
            <a:ext cx="7620000" cy="4648200"/>
          </a:xfrm>
          <a:noFill/>
          <a:ln>
            <a:noFill/>
          </a:ln>
        </p:spPr>
        <p:txBody>
          <a:bodyPr/>
          <a:lstStyle/>
          <a:p>
            <a:pPr>
              <a:lnSpc>
                <a:spcPct val="90000"/>
              </a:lnSpc>
            </a:pPr>
            <a:r>
              <a:rPr lang="en-US" sz="4000" dirty="0">
                <a:latin typeface="Times New Roman" pitchFamily="18" charset="0"/>
              </a:rPr>
              <a:t>Those powers not explicitly written in the Constitution </a:t>
            </a:r>
          </a:p>
          <a:p>
            <a:pPr>
              <a:lnSpc>
                <a:spcPct val="90000"/>
              </a:lnSpc>
            </a:pPr>
            <a:r>
              <a:rPr lang="en-US" sz="4000" dirty="0">
                <a:latin typeface="Times New Roman" pitchFamily="18" charset="0"/>
              </a:rPr>
              <a:t>Similar to “necessary and proper” powers of Congress</a:t>
            </a:r>
          </a:p>
          <a:p>
            <a:pPr>
              <a:lnSpc>
                <a:spcPct val="90000"/>
              </a:lnSpc>
            </a:pPr>
            <a:r>
              <a:rPr lang="en-US" sz="4000" dirty="0">
                <a:latin typeface="Times New Roman" pitchFamily="18" charset="0"/>
              </a:rPr>
              <a:t>In the modern era (since 1933), the President’s informal powers may be significantly more powerful than his formal powers </a:t>
            </a:r>
          </a:p>
        </p:txBody>
      </p:sp>
      <p:sp>
        <p:nvSpPr>
          <p:cNvPr id="10245" name="Rectangle 5"/>
          <p:cNvSpPr>
            <a:spLocks noGrp="1" noChangeArrowheads="1"/>
          </p:cNvSpPr>
          <p:nvPr>
            <p:ph type="title"/>
          </p:nvPr>
        </p:nvSpPr>
        <p:spPr>
          <a:noFill/>
          <a:ln/>
        </p:spPr>
        <p:txBody>
          <a:bodyPr/>
          <a:lstStyle/>
          <a:p>
            <a:r>
              <a:rPr lang="en-US" sz="6000" dirty="0">
                <a:solidFill>
                  <a:schemeClr val="hlink"/>
                </a:solidFill>
                <a:latin typeface="Georgia" pitchFamily="18" charset="0"/>
              </a:rPr>
              <a:t>Informal Powers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4"/>
          <p:cNvSpPr>
            <a:spLocks noGrp="1"/>
          </p:cNvSpPr>
          <p:nvPr>
            <p:ph type="dt" sz="half" idx="10"/>
          </p:nvPr>
        </p:nvSpPr>
        <p:spPr/>
        <p:txBody>
          <a:bodyPr/>
          <a:lstStyle/>
          <a:p>
            <a:endParaRPr lang="en-US"/>
          </a:p>
        </p:txBody>
      </p:sp>
      <p:sp>
        <p:nvSpPr>
          <p:cNvPr id="7" name="Footer Placeholder 5"/>
          <p:cNvSpPr>
            <a:spLocks noGrp="1"/>
          </p:cNvSpPr>
          <p:nvPr>
            <p:ph type="ftr" sz="quarter" idx="11"/>
          </p:nvPr>
        </p:nvSpPr>
        <p:spPr/>
        <p:txBody>
          <a:bodyPr/>
          <a:lstStyle/>
          <a:p>
            <a:endParaRPr lang="en-US"/>
          </a:p>
        </p:txBody>
      </p:sp>
      <p:sp>
        <p:nvSpPr>
          <p:cNvPr id="11266" name="Rectangle 2"/>
          <p:cNvSpPr>
            <a:spLocks noGrp="1" noChangeArrowheads="1"/>
          </p:cNvSpPr>
          <p:nvPr>
            <p:ph type="title"/>
          </p:nvPr>
        </p:nvSpPr>
        <p:spPr>
          <a:xfrm>
            <a:off x="1676400" y="152400"/>
            <a:ext cx="5705475" cy="1143000"/>
          </a:xfrm>
        </p:spPr>
        <p:txBody>
          <a:bodyPr/>
          <a:lstStyle/>
          <a:p>
            <a:r>
              <a:rPr lang="en-US" sz="4800" dirty="0">
                <a:solidFill>
                  <a:schemeClr val="hlink"/>
                </a:solidFill>
                <a:latin typeface="Georgia" pitchFamily="18" charset="0"/>
              </a:rPr>
              <a:t>Executive Orders</a:t>
            </a:r>
          </a:p>
        </p:txBody>
      </p:sp>
      <p:sp>
        <p:nvSpPr>
          <p:cNvPr id="11267" name="Rectangle 3"/>
          <p:cNvSpPr>
            <a:spLocks noGrp="1" noChangeArrowheads="1"/>
          </p:cNvSpPr>
          <p:nvPr>
            <p:ph type="body" sz="half" idx="1"/>
          </p:nvPr>
        </p:nvSpPr>
        <p:spPr>
          <a:xfrm>
            <a:off x="609600" y="1066800"/>
            <a:ext cx="5181600" cy="5257800"/>
          </a:xfrm>
          <a:ln>
            <a:noFill/>
          </a:ln>
        </p:spPr>
        <p:txBody>
          <a:bodyPr/>
          <a:lstStyle/>
          <a:p>
            <a:r>
              <a:rPr lang="en-US" dirty="0">
                <a:latin typeface="Times New Roman" pitchFamily="18" charset="0"/>
              </a:rPr>
              <a:t>Orders issued by the President that carry the force of law</a:t>
            </a:r>
          </a:p>
          <a:p>
            <a:r>
              <a:rPr lang="en-US" dirty="0">
                <a:latin typeface="Times New Roman" pitchFamily="18" charset="0"/>
              </a:rPr>
              <a:t>Clinton’s “Don’t ask don’t tell” gays in the military policy</a:t>
            </a:r>
          </a:p>
          <a:p>
            <a:r>
              <a:rPr lang="en-US" dirty="0">
                <a:latin typeface="Times New Roman" pitchFamily="18" charset="0"/>
              </a:rPr>
              <a:t>FDR’s internment of Japanese Americans</a:t>
            </a:r>
          </a:p>
          <a:p>
            <a:r>
              <a:rPr lang="en-US" dirty="0">
                <a:latin typeface="Times New Roman" pitchFamily="18" charset="0"/>
              </a:rPr>
              <a:t>President Trump’s Immigration Ban</a:t>
            </a:r>
          </a:p>
        </p:txBody>
      </p:sp>
      <p:pic>
        <p:nvPicPr>
          <p:cNvPr id="11270" name="Picture 6" descr="scrap"/>
          <p:cNvPicPr>
            <a:picLocks noGrp="1" noChangeAspect="1" noChangeArrowheads="1"/>
          </p:cNvPicPr>
          <p:nvPr>
            <p:ph sz="half" idx="2"/>
          </p:nvPr>
        </p:nvPicPr>
        <p:blipFill>
          <a:blip r:embed="rId3" cstate="print"/>
          <a:srcRect/>
          <a:stretch>
            <a:fillRect/>
          </a:stretch>
        </p:blipFill>
        <p:spPr>
          <a:xfrm>
            <a:off x="5943600" y="1676400"/>
            <a:ext cx="2513013" cy="4191000"/>
          </a:xfrm>
        </p:spPr>
      </p:pic>
      <p:sp>
        <p:nvSpPr>
          <p:cNvPr id="11271" name="Text Box 7"/>
          <p:cNvSpPr txBox="1">
            <a:spLocks noChangeArrowheads="1"/>
          </p:cNvSpPr>
          <p:nvPr/>
        </p:nvSpPr>
        <p:spPr bwMode="auto">
          <a:xfrm>
            <a:off x="5105400" y="5943600"/>
            <a:ext cx="3524250" cy="336550"/>
          </a:xfrm>
          <a:prstGeom prst="rect">
            <a:avLst/>
          </a:prstGeom>
          <a:noFill/>
          <a:ln w="9525">
            <a:noFill/>
            <a:miter lim="800000"/>
            <a:headEnd/>
            <a:tailEnd/>
          </a:ln>
          <a:effectLst/>
        </p:spPr>
        <p:txBody>
          <a:bodyPr wrap="none">
            <a:spAutoFit/>
          </a:bodyPr>
          <a:lstStyle/>
          <a:p>
            <a:r>
              <a:rPr lang="en-US" sz="1600" b="1">
                <a:latin typeface="Times New Roman" pitchFamily="18" charset="0"/>
              </a:rPr>
              <a:t>Notice for Japanese “relocation,” 1942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pic>
        <p:nvPicPr>
          <p:cNvPr id="4" name="SNL - Executive Ord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600" y="76200"/>
            <a:ext cx="8763000" cy="4929188"/>
          </a:xfrm>
          <a:prstGeom prst="rect">
            <a:avLst/>
          </a:prstGeom>
        </p:spPr>
      </p:pic>
    </p:spTree>
    <p:extLst>
      <p:ext uri="{BB962C8B-B14F-4D97-AF65-F5344CB8AC3E}">
        <p14:creationId xmlns:p14="http://schemas.microsoft.com/office/powerpoint/2010/main" val="2642824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4"/>
          <p:cNvSpPr>
            <a:spLocks noGrp="1"/>
          </p:cNvSpPr>
          <p:nvPr>
            <p:ph type="dt" sz="half" idx="10"/>
          </p:nvPr>
        </p:nvSpPr>
        <p:spPr/>
        <p:txBody>
          <a:bodyPr/>
          <a:lstStyle/>
          <a:p>
            <a:endParaRPr lang="en-US"/>
          </a:p>
        </p:txBody>
      </p:sp>
      <p:sp>
        <p:nvSpPr>
          <p:cNvPr id="8" name="Footer Placeholder 5"/>
          <p:cNvSpPr>
            <a:spLocks noGrp="1"/>
          </p:cNvSpPr>
          <p:nvPr>
            <p:ph type="ftr" sz="quarter" idx="11"/>
          </p:nvPr>
        </p:nvSpPr>
        <p:spPr/>
        <p:txBody>
          <a:bodyPr/>
          <a:lstStyle/>
          <a:p>
            <a:endParaRPr lang="en-US"/>
          </a:p>
        </p:txBody>
      </p:sp>
      <p:sp>
        <p:nvSpPr>
          <p:cNvPr id="12290" name="Rectangle 2"/>
          <p:cNvSpPr>
            <a:spLocks noGrp="1" noChangeArrowheads="1"/>
          </p:cNvSpPr>
          <p:nvPr>
            <p:ph type="title"/>
          </p:nvPr>
        </p:nvSpPr>
        <p:spPr>
          <a:xfrm>
            <a:off x="533400" y="381000"/>
            <a:ext cx="7543800" cy="1143000"/>
          </a:xfrm>
        </p:spPr>
        <p:txBody>
          <a:bodyPr/>
          <a:lstStyle/>
          <a:p>
            <a:r>
              <a:rPr lang="en-US" sz="4800" dirty="0">
                <a:solidFill>
                  <a:schemeClr val="hlink"/>
                </a:solidFill>
                <a:latin typeface="Georgia" pitchFamily="18" charset="0"/>
              </a:rPr>
              <a:t>Executive Agreements</a:t>
            </a:r>
          </a:p>
        </p:txBody>
      </p:sp>
      <p:sp>
        <p:nvSpPr>
          <p:cNvPr id="12291" name="Rectangle 3"/>
          <p:cNvSpPr>
            <a:spLocks noGrp="1" noChangeArrowheads="1"/>
          </p:cNvSpPr>
          <p:nvPr>
            <p:ph type="body" sz="half" idx="1"/>
          </p:nvPr>
        </p:nvSpPr>
        <p:spPr>
          <a:xfrm>
            <a:off x="381000" y="1447800"/>
            <a:ext cx="8540750" cy="2173288"/>
          </a:xfrm>
          <a:noFill/>
          <a:ln>
            <a:noFill/>
          </a:ln>
        </p:spPr>
        <p:txBody>
          <a:bodyPr/>
          <a:lstStyle/>
          <a:p>
            <a:r>
              <a:rPr lang="en-US" sz="2800" dirty="0">
                <a:latin typeface="Times New Roman" pitchFamily="18" charset="0"/>
              </a:rPr>
              <a:t>International agreements, made by a president that has the force of a treaty; does NOT need Senate approval</a:t>
            </a:r>
          </a:p>
          <a:p>
            <a:pPr lvl="1"/>
            <a:r>
              <a:rPr lang="en-US" sz="2400" dirty="0">
                <a:latin typeface="Times New Roman" pitchFamily="18" charset="0"/>
              </a:rPr>
              <a:t>(technically) only in effect for that President’s term</a:t>
            </a:r>
          </a:p>
          <a:p>
            <a:r>
              <a:rPr lang="en-US" sz="2800" dirty="0">
                <a:latin typeface="Times New Roman" pitchFamily="18" charset="0"/>
              </a:rPr>
              <a:t>Jefferson’s purchase of Louisiana in 1803</a:t>
            </a:r>
            <a:r>
              <a:rPr lang="en-US" sz="2800" dirty="0">
                <a:solidFill>
                  <a:schemeClr val="hlink"/>
                </a:solidFill>
                <a:latin typeface="Georgia" pitchFamily="18" charset="0"/>
              </a:rPr>
              <a:t> </a:t>
            </a:r>
          </a:p>
          <a:p>
            <a:pPr>
              <a:buFontTx/>
              <a:buNone/>
            </a:pPr>
            <a:endParaRPr lang="en-US" sz="2800" dirty="0">
              <a:solidFill>
                <a:schemeClr val="hlink"/>
              </a:solidFill>
              <a:latin typeface="Georgia" pitchFamily="18" charset="0"/>
            </a:endParaRPr>
          </a:p>
        </p:txBody>
      </p:sp>
      <p:pic>
        <p:nvPicPr>
          <p:cNvPr id="12300" name="Picture 12" descr="scrap"/>
          <p:cNvPicPr>
            <a:picLocks noChangeAspect="1" noChangeArrowheads="1"/>
          </p:cNvPicPr>
          <p:nvPr/>
        </p:nvPicPr>
        <p:blipFill>
          <a:blip r:embed="rId3" cstate="print"/>
          <a:srcRect/>
          <a:stretch>
            <a:fillRect/>
          </a:stretch>
        </p:blipFill>
        <p:spPr bwMode="auto">
          <a:xfrm>
            <a:off x="4876800" y="3733800"/>
            <a:ext cx="3810000" cy="2857500"/>
          </a:xfrm>
          <a:prstGeom prst="rect">
            <a:avLst/>
          </a:prstGeom>
          <a:noFill/>
        </p:spPr>
      </p:pic>
      <p:sp>
        <p:nvSpPr>
          <p:cNvPr id="12301" name="Text Box 13"/>
          <p:cNvSpPr txBox="1">
            <a:spLocks noChangeArrowheads="1"/>
          </p:cNvSpPr>
          <p:nvPr/>
        </p:nvSpPr>
        <p:spPr bwMode="auto">
          <a:xfrm>
            <a:off x="762000" y="3429000"/>
            <a:ext cx="9144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12302" name="Rectangle 14"/>
          <p:cNvSpPr>
            <a:spLocks noChangeArrowheads="1"/>
          </p:cNvSpPr>
          <p:nvPr/>
        </p:nvSpPr>
        <p:spPr bwMode="auto">
          <a:xfrm>
            <a:off x="381000" y="3352800"/>
            <a:ext cx="4273550" cy="3200400"/>
          </a:xfrm>
          <a:prstGeom prst="rect">
            <a:avLst/>
          </a:prstGeom>
          <a:noFill/>
          <a:ln w="9525">
            <a:noFill/>
            <a:miter lim="800000"/>
            <a:headEnd/>
            <a:tailEnd/>
          </a:ln>
        </p:spPr>
        <p:txBody>
          <a:bodyPr/>
          <a:lstStyle/>
          <a:p>
            <a:pPr marL="342900" indent="-342900">
              <a:spcBef>
                <a:spcPct val="20000"/>
              </a:spcBef>
              <a:buFontTx/>
              <a:buChar char="•"/>
            </a:pPr>
            <a:r>
              <a:rPr lang="en-US" sz="3200" dirty="0">
                <a:latin typeface="Times New Roman" pitchFamily="18" charset="0"/>
                <a:ea typeface="ＭＳ Ｐゴシック" charset="-128"/>
              </a:rPr>
              <a:t>Trump – undoes NAFTA </a:t>
            </a:r>
            <a:r>
              <a:rPr lang="en-US" sz="3200">
                <a:latin typeface="Times New Roman" pitchFamily="18" charset="0"/>
                <a:ea typeface="ＭＳ Ｐゴシック" charset="-128"/>
              </a:rPr>
              <a:t>, becomes USMCFTA</a:t>
            </a:r>
            <a:endParaRPr lang="en-US" sz="3200" dirty="0">
              <a:latin typeface="Times New Roman" pitchFamily="18" charset="0"/>
              <a:ea typeface="ＭＳ Ｐゴシック" charset="-128"/>
            </a:endParaRPr>
          </a:p>
          <a:p>
            <a:pPr marL="342900" indent="-342900">
              <a:spcBef>
                <a:spcPct val="20000"/>
              </a:spcBef>
              <a:buFontTx/>
              <a:buChar char="•"/>
            </a:pPr>
            <a:r>
              <a:rPr lang="en-US" sz="3200" dirty="0">
                <a:latin typeface="Times New Roman" pitchFamily="18" charset="0"/>
                <a:ea typeface="ＭＳ Ｐゴシック" charset="-128"/>
              </a:rPr>
              <a:t>usually trade agreements between </a:t>
            </a:r>
          </a:p>
          <a:p>
            <a:pPr marL="342900" indent="-342900">
              <a:spcBef>
                <a:spcPct val="20000"/>
              </a:spcBef>
            </a:pPr>
            <a:r>
              <a:rPr lang="en-US" sz="3200" dirty="0">
                <a:latin typeface="Times New Roman" pitchFamily="18" charset="0"/>
                <a:ea typeface="ＭＳ Ｐゴシック" charset="-128"/>
              </a:rPr>
              <a:t>   US and other nations</a:t>
            </a:r>
          </a:p>
          <a:p>
            <a:pPr marL="342900" indent="-342900">
              <a:spcBef>
                <a:spcPct val="20000"/>
              </a:spcBef>
            </a:pPr>
            <a:endParaRPr lang="en-US" sz="2800" dirty="0">
              <a:solidFill>
                <a:schemeClr val="hlink"/>
              </a:solidFill>
              <a:latin typeface="Georgia" pitchFamily="18" charset="0"/>
              <a:ea typeface="ＭＳ Ｐゴシック"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p:txBody>
          <a:bodyPr/>
          <a:lstStyle/>
          <a:p>
            <a:endParaRPr lang="en-US"/>
          </a:p>
        </p:txBody>
      </p:sp>
      <p:sp>
        <p:nvSpPr>
          <p:cNvPr id="8" name="Footer Placeholder 5"/>
          <p:cNvSpPr>
            <a:spLocks noGrp="1"/>
          </p:cNvSpPr>
          <p:nvPr>
            <p:ph type="ftr" sz="quarter" idx="11"/>
          </p:nvPr>
        </p:nvSpPr>
        <p:spPr/>
        <p:txBody>
          <a:bodyPr/>
          <a:lstStyle/>
          <a:p>
            <a:endParaRPr lang="en-US"/>
          </a:p>
        </p:txBody>
      </p:sp>
      <p:sp>
        <p:nvSpPr>
          <p:cNvPr id="13314" name="Rectangle 2"/>
          <p:cNvSpPr>
            <a:spLocks noGrp="1" noChangeArrowheads="1"/>
          </p:cNvSpPr>
          <p:nvPr>
            <p:ph type="title"/>
          </p:nvPr>
        </p:nvSpPr>
        <p:spPr>
          <a:xfrm>
            <a:off x="457200" y="228600"/>
            <a:ext cx="7010400" cy="1143000"/>
          </a:xfrm>
        </p:spPr>
        <p:txBody>
          <a:bodyPr/>
          <a:lstStyle/>
          <a:p>
            <a:r>
              <a:rPr lang="en-US" sz="5400" dirty="0">
                <a:solidFill>
                  <a:schemeClr val="hlink"/>
                </a:solidFill>
                <a:latin typeface="Georgia" pitchFamily="18" charset="0"/>
              </a:rPr>
              <a:t>Executive Privilege</a:t>
            </a:r>
          </a:p>
        </p:txBody>
      </p:sp>
      <p:sp>
        <p:nvSpPr>
          <p:cNvPr id="13315" name="Rectangle 3"/>
          <p:cNvSpPr>
            <a:spLocks noGrp="1" noChangeArrowheads="1"/>
          </p:cNvSpPr>
          <p:nvPr>
            <p:ph type="body" sz="half" idx="1"/>
          </p:nvPr>
        </p:nvSpPr>
        <p:spPr>
          <a:xfrm>
            <a:off x="533400" y="1143000"/>
            <a:ext cx="8077200" cy="2438400"/>
          </a:xfrm>
          <a:noFill/>
          <a:ln>
            <a:noFill/>
          </a:ln>
        </p:spPr>
        <p:txBody>
          <a:bodyPr/>
          <a:lstStyle/>
          <a:p>
            <a:r>
              <a:rPr lang="en-US" sz="3600" dirty="0">
                <a:latin typeface="Times New Roman" pitchFamily="18" charset="0"/>
              </a:rPr>
              <a:t>The President may keep info. related to national security secret</a:t>
            </a:r>
          </a:p>
          <a:p>
            <a:pPr lvl="1"/>
            <a:r>
              <a:rPr lang="en-US" sz="2000" dirty="0">
                <a:latin typeface="Times New Roman" pitchFamily="18" charset="0"/>
              </a:rPr>
              <a:t>including from the Courts and Congress</a:t>
            </a:r>
          </a:p>
        </p:txBody>
      </p:sp>
      <p:pic>
        <p:nvPicPr>
          <p:cNvPr id="13318" name="Picture 6" descr="scrap"/>
          <p:cNvPicPr>
            <a:picLocks noGrp="1" noChangeAspect="1" noChangeArrowheads="1"/>
          </p:cNvPicPr>
          <p:nvPr>
            <p:ph sz="half" idx="2"/>
          </p:nvPr>
        </p:nvPicPr>
        <p:blipFill>
          <a:blip r:embed="rId3" cstate="print"/>
          <a:srcRect/>
          <a:stretch>
            <a:fillRect/>
          </a:stretch>
        </p:blipFill>
        <p:spPr>
          <a:xfrm>
            <a:off x="5632420" y="1955586"/>
            <a:ext cx="3195922" cy="2311614"/>
          </a:xfrm>
        </p:spPr>
      </p:pic>
      <p:sp>
        <p:nvSpPr>
          <p:cNvPr id="13321" name="Text Box 9"/>
          <p:cNvSpPr txBox="1">
            <a:spLocks noChangeArrowheads="1"/>
          </p:cNvSpPr>
          <p:nvPr/>
        </p:nvSpPr>
        <p:spPr bwMode="auto">
          <a:xfrm>
            <a:off x="669925" y="3697288"/>
            <a:ext cx="184150" cy="457200"/>
          </a:xfrm>
          <a:prstGeom prst="rect">
            <a:avLst/>
          </a:prstGeom>
          <a:noFill/>
          <a:ln w="9525">
            <a:noFill/>
            <a:miter lim="800000"/>
            <a:headEnd/>
            <a:tailEnd/>
          </a:ln>
          <a:effectLst/>
        </p:spPr>
        <p:txBody>
          <a:bodyPr wrap="none">
            <a:spAutoFit/>
          </a:bodyPr>
          <a:lstStyle/>
          <a:p>
            <a:endParaRPr lang="en-US"/>
          </a:p>
        </p:txBody>
      </p:sp>
      <p:sp>
        <p:nvSpPr>
          <p:cNvPr id="13322" name="Rectangle 10"/>
          <p:cNvSpPr>
            <a:spLocks noChangeArrowheads="1"/>
          </p:cNvSpPr>
          <p:nvPr/>
        </p:nvSpPr>
        <p:spPr bwMode="auto">
          <a:xfrm>
            <a:off x="533400" y="2819400"/>
            <a:ext cx="4495800" cy="3657600"/>
          </a:xfrm>
          <a:prstGeom prst="rect">
            <a:avLst/>
          </a:prstGeom>
          <a:noFill/>
          <a:ln w="9525">
            <a:noFill/>
            <a:miter lim="800000"/>
            <a:headEnd/>
            <a:tailEnd/>
          </a:ln>
        </p:spPr>
        <p:txBody>
          <a:bodyPr/>
          <a:lstStyle/>
          <a:p>
            <a:pPr marL="342900" indent="-342900">
              <a:spcBef>
                <a:spcPct val="20000"/>
              </a:spcBef>
              <a:buFontTx/>
              <a:buChar char="•"/>
            </a:pPr>
            <a:r>
              <a:rPr lang="en-US" sz="3200" i="1" dirty="0">
                <a:latin typeface="Times New Roman" pitchFamily="18" charset="0"/>
                <a:ea typeface="ＭＳ Ｐゴシック" charset="-128"/>
              </a:rPr>
              <a:t>United States v. Nixon</a:t>
            </a:r>
            <a:r>
              <a:rPr lang="en-US" sz="3200" dirty="0">
                <a:latin typeface="Times New Roman" pitchFamily="18" charset="0"/>
                <a:ea typeface="ＭＳ Ｐゴシック" charset="-128"/>
              </a:rPr>
              <a:t> (1973) </a:t>
            </a:r>
            <a:r>
              <a:rPr lang="en-US" sz="3200" dirty="0">
                <a:latin typeface="Georgia"/>
                <a:ea typeface="ＭＳ Ｐゴシック" charset="-128"/>
              </a:rPr>
              <a:t>–</a:t>
            </a:r>
            <a:r>
              <a:rPr lang="en-US" sz="3200" dirty="0">
                <a:latin typeface="Times New Roman" pitchFamily="18" charset="0"/>
                <a:ea typeface="ＭＳ Ｐゴシック" charset="-128"/>
              </a:rPr>
              <a:t> presidents do NOT have unqualified executive privilege (Nixon Watergate tapes)</a:t>
            </a:r>
          </a:p>
          <a:p>
            <a:pPr marL="342900" indent="-342900">
              <a:spcBef>
                <a:spcPct val="20000"/>
              </a:spcBef>
              <a:buFontTx/>
              <a:buChar char="•"/>
            </a:pPr>
            <a:r>
              <a:rPr lang="en-US" sz="3200" dirty="0">
                <a:latin typeface="Times New Roman" pitchFamily="18" charset="0"/>
                <a:ea typeface="ＭＳ Ｐゴシック" charset="-128"/>
              </a:rPr>
              <a:t>Trump – Mueller investigation?</a:t>
            </a:r>
          </a:p>
        </p:txBody>
      </p:sp>
      <p:pic>
        <p:nvPicPr>
          <p:cNvPr id="2050" name="Picture 2" descr="Image result for trump executive privilege">
            <a:extLst>
              <a:ext uri="{FF2B5EF4-FFF2-40B4-BE49-F238E27FC236}">
                <a16:creationId xmlns:a16="http://schemas.microsoft.com/office/drawing/2014/main" id="{220F88EC-2281-4023-8E49-FC00064E53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429215"/>
            <a:ext cx="3902750" cy="21915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DA08B0D-7D0E-40EA-8C59-9E122B79EE27}"/>
              </a:ext>
            </a:extLst>
          </p:cNvPr>
          <p:cNvSpPr>
            <a:spLocks noGrp="1"/>
          </p:cNvSpPr>
          <p:nvPr>
            <p:ph type="title"/>
          </p:nvPr>
        </p:nvSpPr>
        <p:spPr/>
        <p:txBody>
          <a:bodyPr/>
          <a:lstStyle/>
          <a:p>
            <a:r>
              <a:rPr lang="en-US" dirty="0"/>
              <a:t>Other Informal Powers</a:t>
            </a:r>
          </a:p>
        </p:txBody>
      </p:sp>
      <p:sp>
        <p:nvSpPr>
          <p:cNvPr id="8" name="Text Placeholder 7">
            <a:extLst>
              <a:ext uri="{FF2B5EF4-FFF2-40B4-BE49-F238E27FC236}">
                <a16:creationId xmlns:a16="http://schemas.microsoft.com/office/drawing/2014/main" id="{75E61CD3-A02D-45A6-A9FA-AA78F647C6A3}"/>
              </a:ext>
            </a:extLst>
          </p:cNvPr>
          <p:cNvSpPr>
            <a:spLocks noGrp="1"/>
          </p:cNvSpPr>
          <p:nvPr>
            <p:ph type="body" sz="half" idx="1"/>
          </p:nvPr>
        </p:nvSpPr>
        <p:spPr>
          <a:xfrm>
            <a:off x="663019" y="1752600"/>
            <a:ext cx="7772400" cy="4724400"/>
          </a:xfrm>
        </p:spPr>
        <p:txBody>
          <a:bodyPr/>
          <a:lstStyle/>
          <a:p>
            <a:r>
              <a:rPr lang="en-US" dirty="0"/>
              <a:t>Bargaining &amp; persuasion</a:t>
            </a:r>
          </a:p>
          <a:p>
            <a:endParaRPr lang="en-US" dirty="0"/>
          </a:p>
          <a:p>
            <a:endParaRPr lang="en-US" dirty="0"/>
          </a:p>
          <a:p>
            <a:endParaRPr lang="en-US" dirty="0"/>
          </a:p>
          <a:p>
            <a:pPr marL="0" indent="0">
              <a:buNone/>
            </a:pPr>
            <a:endParaRPr lang="en-US" dirty="0"/>
          </a:p>
          <a:p>
            <a:r>
              <a:rPr lang="en-US" dirty="0"/>
              <a:t>Signing Statements</a:t>
            </a:r>
          </a:p>
          <a:p>
            <a:pPr lvl="1"/>
            <a:r>
              <a:rPr lang="en-US" dirty="0"/>
              <a:t>Informs Congress &amp; the public of the president’s interpretation of laws he signs</a:t>
            </a:r>
          </a:p>
        </p:txBody>
      </p:sp>
      <p:pic>
        <p:nvPicPr>
          <p:cNvPr id="11" name="Picture 10" descr="A person wearing a suit and tie&#10;&#10;Description automatically generated">
            <a:extLst>
              <a:ext uri="{FF2B5EF4-FFF2-40B4-BE49-F238E27FC236}">
                <a16:creationId xmlns:a16="http://schemas.microsoft.com/office/drawing/2014/main" id="{B4A40ADD-0E9A-4335-AE22-17783B462887}"/>
              </a:ext>
            </a:extLst>
          </p:cNvPr>
          <p:cNvPicPr>
            <a:picLocks noChangeAspect="1"/>
          </p:cNvPicPr>
          <p:nvPr/>
        </p:nvPicPr>
        <p:blipFill rotWithShape="1">
          <a:blip r:embed="rId2">
            <a:extLst>
              <a:ext uri="{28A0092B-C50C-407E-A947-70E740481C1C}">
                <a14:useLocalDpi xmlns:a14="http://schemas.microsoft.com/office/drawing/2010/main" val="0"/>
              </a:ext>
            </a:extLst>
          </a:blip>
          <a:srcRect l="4838" t="12564" r="7317" b="9054"/>
          <a:stretch/>
        </p:blipFill>
        <p:spPr>
          <a:xfrm>
            <a:off x="4800600" y="2514600"/>
            <a:ext cx="4150150" cy="2638424"/>
          </a:xfrm>
          <a:prstGeom prst="rect">
            <a:avLst/>
          </a:prstGeom>
        </p:spPr>
      </p:pic>
      <p:pic>
        <p:nvPicPr>
          <p:cNvPr id="13" name="Picture 12" descr="A close up of text on a white background&#10;&#10;Description automatically generated">
            <a:extLst>
              <a:ext uri="{FF2B5EF4-FFF2-40B4-BE49-F238E27FC236}">
                <a16:creationId xmlns:a16="http://schemas.microsoft.com/office/drawing/2014/main" id="{1D76F16A-A120-4867-9D8B-940126170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580" y="2336038"/>
            <a:ext cx="3787219" cy="2360700"/>
          </a:xfrm>
          <a:prstGeom prst="rect">
            <a:avLst/>
          </a:prstGeom>
        </p:spPr>
      </p:pic>
    </p:spTree>
    <p:extLst>
      <p:ext uri="{BB962C8B-B14F-4D97-AF65-F5344CB8AC3E}">
        <p14:creationId xmlns:p14="http://schemas.microsoft.com/office/powerpoint/2010/main" val="401412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Groupwork</a:t>
            </a:r>
            <a:endParaRPr lang="en-US" dirty="0"/>
          </a:p>
        </p:txBody>
      </p:sp>
      <p:sp>
        <p:nvSpPr>
          <p:cNvPr id="5" name="Content Placeholder 4"/>
          <p:cNvSpPr>
            <a:spLocks noGrp="1"/>
          </p:cNvSpPr>
          <p:nvPr>
            <p:ph idx="1"/>
          </p:nvPr>
        </p:nvSpPr>
        <p:spPr/>
        <p:txBody>
          <a:bodyPr/>
          <a:lstStyle/>
          <a:p>
            <a:pPr marL="0" indent="0" algn="ctr">
              <a:buNone/>
            </a:pPr>
            <a:r>
              <a:rPr lang="en-US" dirty="0"/>
              <a:t>With your group, review the scenarios.  Identify the formal and informal powers involved, then </a:t>
            </a:r>
            <a:r>
              <a:rPr lang="en-US" dirty="0">
                <a:solidFill>
                  <a:srgbClr val="FF0000"/>
                </a:solidFill>
              </a:rPr>
              <a:t>EXPLAIN</a:t>
            </a:r>
            <a:r>
              <a:rPr lang="en-US" dirty="0"/>
              <a:t> whether or not the President acted constitutionally.</a:t>
            </a:r>
          </a:p>
          <a:p>
            <a:pPr marL="0" indent="0" algn="ctr">
              <a:buNone/>
            </a:pPr>
            <a:endParaRPr lang="en-US" dirty="0"/>
          </a:p>
          <a:p>
            <a:pPr marL="0" indent="0" algn="ctr">
              <a:buNone/>
            </a:pPr>
            <a:r>
              <a:rPr lang="en-US" dirty="0"/>
              <a:t>When you are finished answer the last three questions on your notes sheet.</a:t>
            </a:r>
          </a:p>
        </p:txBody>
      </p:sp>
    </p:spTree>
    <p:extLst>
      <p:ext uri="{BB962C8B-B14F-4D97-AF65-F5344CB8AC3E}">
        <p14:creationId xmlns:p14="http://schemas.microsoft.com/office/powerpoint/2010/main" val="1195530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idx="1"/>
          </p:nvPr>
        </p:nvSpPr>
        <p:spPr>
          <a:xfrm>
            <a:off x="457200" y="381000"/>
            <a:ext cx="7848600" cy="6172200"/>
          </a:xfrm>
          <a:noFill/>
          <a:ln>
            <a:noFill/>
          </a:ln>
        </p:spPr>
        <p:txBody>
          <a:bodyPr/>
          <a:lstStyle/>
          <a:p>
            <a:pPr marL="609600" indent="-609600"/>
            <a:r>
              <a:rPr lang="en-US" sz="4000" dirty="0">
                <a:latin typeface="Times New Roman" pitchFamily="18" charset="0"/>
              </a:rPr>
              <a:t>Why are informal powers more important than formal powers, particularly to modern presidents?</a:t>
            </a:r>
          </a:p>
          <a:p>
            <a:pPr marL="609600" indent="-609600"/>
            <a:r>
              <a:rPr lang="en-US" sz="4000" dirty="0">
                <a:latin typeface="Times New Roman" pitchFamily="18" charset="0"/>
              </a:rPr>
              <a:t>Identify several advantages and disadvantages of the use of the president</a:t>
            </a:r>
            <a:r>
              <a:rPr lang="en-US" sz="4000" dirty="0">
                <a:latin typeface="Arial"/>
              </a:rPr>
              <a:t>’</a:t>
            </a:r>
            <a:r>
              <a:rPr lang="en-US" sz="4000" dirty="0">
                <a:latin typeface="Times New Roman" pitchFamily="18" charset="0"/>
              </a:rPr>
              <a:t>s informal powers.</a:t>
            </a:r>
          </a:p>
          <a:p>
            <a:pPr marL="609600" indent="-609600"/>
            <a:r>
              <a:rPr lang="en-US" sz="4000" dirty="0">
                <a:latin typeface="Times New Roman" pitchFamily="18" charset="0"/>
              </a:rPr>
              <a:t>Has the use and perhaps abuse of the informal powers created an </a:t>
            </a:r>
            <a:r>
              <a:rPr lang="en-US" sz="4000" dirty="0">
                <a:latin typeface="Arial"/>
              </a:rPr>
              <a:t>“</a:t>
            </a:r>
            <a:r>
              <a:rPr lang="en-US" sz="4000" dirty="0">
                <a:latin typeface="Times New Roman" pitchFamily="18" charset="0"/>
              </a:rPr>
              <a:t>Imperial Presidency?</a:t>
            </a:r>
            <a:r>
              <a:rPr lang="en-US" sz="4000" dirty="0">
                <a:latin typeface="Arial"/>
              </a:rPr>
              <a:t>”</a:t>
            </a:r>
            <a:endParaRPr lang="en-US" sz="4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5000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pic>
        <p:nvPicPr>
          <p:cNvPr id="273410" name="Picture 2" descr="PresSealFlag"/>
          <p:cNvPicPr>
            <a:picLocks noChangeAspect="1" noChangeArrowheads="1"/>
          </p:cNvPicPr>
          <p:nvPr/>
        </p:nvPicPr>
        <p:blipFill>
          <a:blip r:embed="rId4" cstate="print"/>
          <a:srcRect/>
          <a:stretch>
            <a:fillRect/>
          </a:stretch>
        </p:blipFill>
        <p:spPr bwMode="auto">
          <a:xfrm>
            <a:off x="1447800" y="1600200"/>
            <a:ext cx="6172200" cy="4191000"/>
          </a:xfrm>
          <a:prstGeom prst="rect">
            <a:avLst/>
          </a:prstGeom>
          <a:noFill/>
        </p:spPr>
      </p:pic>
      <p:sp>
        <p:nvSpPr>
          <p:cNvPr id="273411" name="Rectangle 3"/>
          <p:cNvSpPr>
            <a:spLocks noGrp="1" noChangeArrowheads="1"/>
          </p:cNvSpPr>
          <p:nvPr>
            <p:ph type="title"/>
          </p:nvPr>
        </p:nvSpPr>
        <p:spPr>
          <a:xfrm>
            <a:off x="381000" y="304800"/>
            <a:ext cx="8077200" cy="1371600"/>
          </a:xfrm>
        </p:spPr>
        <p:txBody>
          <a:bodyPr/>
          <a:lstStyle/>
          <a:p>
            <a:r>
              <a:rPr lang="en-US" sz="4800" b="1">
                <a:solidFill>
                  <a:srgbClr val="FF0000"/>
                </a:solidFill>
                <a:latin typeface="Georgia" pitchFamily="18" charset="0"/>
              </a:rPr>
              <a:t>Presidential Quotations</a:t>
            </a:r>
          </a:p>
        </p:txBody>
      </p:sp>
    </p:spTree>
  </p:cSld>
  <p:clrMapOvr>
    <a:overrideClrMapping bg1="dk2" tx1="lt1" bg2="dk1"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solidFill>
                  <a:schemeClr val="accent2"/>
                </a:solidFill>
                <a:latin typeface="Georgia" pitchFamily="18" charset="0"/>
              </a:rPr>
              <a:t>President Harry S. Truman</a:t>
            </a:r>
          </a:p>
        </p:txBody>
      </p:sp>
      <p:sp>
        <p:nvSpPr>
          <p:cNvPr id="3088" name="Rectangle 16"/>
          <p:cNvSpPr>
            <a:spLocks noGrp="1" noChangeArrowheads="1"/>
          </p:cNvSpPr>
          <p:nvPr>
            <p:ph type="body" sz="half" idx="2"/>
          </p:nvPr>
        </p:nvSpPr>
        <p:spPr>
          <a:xfrm>
            <a:off x="4648200" y="1524000"/>
            <a:ext cx="4191000" cy="4953000"/>
          </a:xfrm>
        </p:spPr>
        <p:txBody>
          <a:bodyPr/>
          <a:lstStyle/>
          <a:p>
            <a:pPr marL="0" indent="0">
              <a:buFont typeface="Wingdings" pitchFamily="2" charset="2"/>
              <a:buNone/>
            </a:pPr>
            <a:r>
              <a:rPr lang="en-US" sz="3200" b="1">
                <a:solidFill>
                  <a:srgbClr val="FF0000"/>
                </a:solidFill>
                <a:latin typeface="Times New Roman" pitchFamily="18" charset="0"/>
              </a:rPr>
              <a:t>"I sit here all day trying to persuade people to do the things they ought to have the sense to do without my persuading them. That's all the powers of the President amount to."</a:t>
            </a:r>
            <a:br>
              <a:rPr lang="en-US" sz="3200" b="1">
                <a:solidFill>
                  <a:srgbClr val="FF0000"/>
                </a:solidFill>
                <a:latin typeface="Times New Roman" pitchFamily="18" charset="0"/>
              </a:rPr>
            </a:br>
            <a:endParaRPr lang="en-US" sz="3200" b="1">
              <a:solidFill>
                <a:srgbClr val="FF0000"/>
              </a:solidFill>
              <a:latin typeface="Times New Roman" pitchFamily="18" charset="0"/>
            </a:endParaRPr>
          </a:p>
        </p:txBody>
      </p:sp>
      <p:pic>
        <p:nvPicPr>
          <p:cNvPr id="3090" name="Picture 18" descr="scrap"/>
          <p:cNvPicPr>
            <a:picLocks noGrp="1" noChangeAspect="1" noChangeArrowheads="1"/>
          </p:cNvPicPr>
          <p:nvPr>
            <p:ph sz="half" idx="1"/>
          </p:nvPr>
        </p:nvPicPr>
        <p:blipFill>
          <a:blip r:embed="rId3" cstate="print"/>
          <a:srcRect/>
          <a:stretch>
            <a:fillRect/>
          </a:stretch>
        </p:blipFill>
        <p:spPr>
          <a:xfrm>
            <a:off x="838200" y="1676400"/>
            <a:ext cx="3597275" cy="4191000"/>
          </a:xfrm>
        </p:spPr>
      </p:pic>
      <p:sp>
        <p:nvSpPr>
          <p:cNvPr id="3091" name="Text Box 19"/>
          <p:cNvSpPr txBox="1">
            <a:spLocks noChangeArrowheads="1"/>
          </p:cNvSpPr>
          <p:nvPr/>
        </p:nvSpPr>
        <p:spPr bwMode="auto">
          <a:xfrm>
            <a:off x="914400" y="5867400"/>
            <a:ext cx="3429000" cy="641350"/>
          </a:xfrm>
          <a:prstGeom prst="rect">
            <a:avLst/>
          </a:prstGeom>
          <a:noFill/>
          <a:ln w="9525">
            <a:noFill/>
            <a:miter lim="800000"/>
            <a:headEnd/>
            <a:tailEnd/>
          </a:ln>
          <a:effectLst/>
        </p:spPr>
        <p:txBody>
          <a:bodyPr>
            <a:spAutoFit/>
          </a:bodyPr>
          <a:lstStyle/>
          <a:p>
            <a:pPr algn="ctr"/>
            <a:r>
              <a:rPr lang="en-US" sz="1800" b="1">
                <a:solidFill>
                  <a:srgbClr val="FFCC00"/>
                </a:solidFill>
                <a:latin typeface="Times New Roman" pitchFamily="18" charset="0"/>
              </a:rPr>
              <a:t>Truman, 33rd President, 1945-53</a:t>
            </a:r>
          </a:p>
          <a:p>
            <a:endParaRPr lang="en-US" sz="1800" b="1">
              <a:solidFill>
                <a:srgbClr val="FFCC00"/>
              </a:solidFill>
              <a:effectLst>
                <a:outerShdw blurRad="38100" dist="38100" dir="2700000" algn="tl">
                  <a:srgbClr val="000000"/>
                </a:outerShdw>
              </a:effectLst>
              <a:latin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a:solidFill>
                  <a:schemeClr val="accent2"/>
                </a:solidFill>
                <a:latin typeface="Georgia" pitchFamily="18" charset="0"/>
              </a:rPr>
              <a:t>President John F. Kennedy</a:t>
            </a:r>
          </a:p>
        </p:txBody>
      </p:sp>
      <p:sp>
        <p:nvSpPr>
          <p:cNvPr id="275459" name="Rectangle 3"/>
          <p:cNvSpPr>
            <a:spLocks noGrp="1" noChangeArrowheads="1"/>
          </p:cNvSpPr>
          <p:nvPr>
            <p:ph type="body" sz="half" idx="1"/>
          </p:nvPr>
        </p:nvSpPr>
        <p:spPr>
          <a:xfrm>
            <a:off x="685800" y="2133600"/>
            <a:ext cx="3352800" cy="3581400"/>
          </a:xfrm>
        </p:spPr>
        <p:txBody>
          <a:bodyPr/>
          <a:lstStyle/>
          <a:p>
            <a:pPr marL="0" indent="0">
              <a:buFont typeface="Wingdings" pitchFamily="2" charset="2"/>
              <a:buNone/>
            </a:pPr>
            <a:r>
              <a:rPr lang="en-US" b="1">
                <a:solidFill>
                  <a:srgbClr val="FF0000"/>
                </a:solidFill>
                <a:latin typeface="Times New Roman" pitchFamily="18" charset="0"/>
              </a:rPr>
              <a:t>“No easy problem ever comes to the President of the United States. If they are easy to solve, somebody else has solved them.”</a:t>
            </a:r>
          </a:p>
        </p:txBody>
      </p:sp>
      <p:sp>
        <p:nvSpPr>
          <p:cNvPr id="275461" name="Text Box 5"/>
          <p:cNvSpPr txBox="1">
            <a:spLocks noChangeArrowheads="1"/>
          </p:cNvSpPr>
          <p:nvPr/>
        </p:nvSpPr>
        <p:spPr bwMode="auto">
          <a:xfrm>
            <a:off x="4038600" y="5334000"/>
            <a:ext cx="4267200" cy="915988"/>
          </a:xfrm>
          <a:prstGeom prst="rect">
            <a:avLst/>
          </a:prstGeom>
          <a:noFill/>
          <a:ln w="9525">
            <a:noFill/>
            <a:miter lim="800000"/>
            <a:headEnd/>
            <a:tailEnd/>
          </a:ln>
          <a:effectLst/>
        </p:spPr>
        <p:txBody>
          <a:bodyPr>
            <a:spAutoFit/>
          </a:bodyPr>
          <a:lstStyle/>
          <a:p>
            <a:pPr algn="ctr"/>
            <a:r>
              <a:rPr lang="en-US" sz="1800" b="1">
                <a:solidFill>
                  <a:srgbClr val="FFCC00"/>
                </a:solidFill>
                <a:latin typeface="Times New Roman" pitchFamily="18" charset="0"/>
              </a:rPr>
              <a:t>President Kennedy’s nationally televised address during the Cuban Missile Crisis, October, 1962</a:t>
            </a:r>
          </a:p>
        </p:txBody>
      </p:sp>
      <p:pic>
        <p:nvPicPr>
          <p:cNvPr id="275468" name="Picture 12" descr="scrap"/>
          <p:cNvPicPr>
            <a:picLocks noGrp="1" noChangeAspect="1" noChangeArrowheads="1"/>
          </p:cNvPicPr>
          <p:nvPr>
            <p:ph sz="half" idx="2"/>
          </p:nvPr>
        </p:nvPicPr>
        <p:blipFill>
          <a:blip r:embed="rId3" cstate="print"/>
          <a:srcRect/>
          <a:stretch>
            <a:fillRect/>
          </a:stretch>
        </p:blipFill>
        <p:spPr>
          <a:xfrm>
            <a:off x="4038600" y="2057400"/>
            <a:ext cx="4267200" cy="3205163"/>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US">
                <a:solidFill>
                  <a:schemeClr val="accent2"/>
                </a:solidFill>
                <a:latin typeface="Georgia" pitchFamily="18" charset="0"/>
              </a:rPr>
              <a:t>President Lyndon B. Johnson</a:t>
            </a:r>
          </a:p>
        </p:txBody>
      </p:sp>
      <p:sp>
        <p:nvSpPr>
          <p:cNvPr id="285699" name="Rectangle 3"/>
          <p:cNvSpPr>
            <a:spLocks noGrp="1" noChangeArrowheads="1"/>
          </p:cNvSpPr>
          <p:nvPr>
            <p:ph type="body" sz="half" idx="2"/>
          </p:nvPr>
        </p:nvSpPr>
        <p:spPr>
          <a:xfrm>
            <a:off x="4800600" y="1752600"/>
            <a:ext cx="3924300" cy="3962400"/>
          </a:xfrm>
        </p:spPr>
        <p:txBody>
          <a:bodyPr/>
          <a:lstStyle/>
          <a:p>
            <a:pPr marL="0" indent="0">
              <a:buFont typeface="Wingdings" pitchFamily="2" charset="2"/>
              <a:buNone/>
            </a:pPr>
            <a:r>
              <a:rPr lang="en-US" b="1">
                <a:solidFill>
                  <a:srgbClr val="FF0000"/>
                </a:solidFill>
                <a:latin typeface="Times New Roman" pitchFamily="18" charset="0"/>
              </a:rPr>
              <a:t>“The presidency has made every man who occupied it, no matter how small, bigger than he was; and no matter how big, not big enough for its demands.”</a:t>
            </a:r>
            <a:endParaRPr lang="en-US" b="1">
              <a:latin typeface="Times New Roman" pitchFamily="18" charset="0"/>
            </a:endParaRPr>
          </a:p>
        </p:txBody>
      </p:sp>
      <p:sp>
        <p:nvSpPr>
          <p:cNvPr id="285700" name="Text Box 4"/>
          <p:cNvSpPr txBox="1">
            <a:spLocks noChangeArrowheads="1"/>
          </p:cNvSpPr>
          <p:nvPr/>
        </p:nvSpPr>
        <p:spPr bwMode="auto">
          <a:xfrm>
            <a:off x="1219200" y="6096000"/>
            <a:ext cx="3200400" cy="641350"/>
          </a:xfrm>
          <a:prstGeom prst="rect">
            <a:avLst/>
          </a:prstGeom>
          <a:noFill/>
          <a:ln w="9525">
            <a:noFill/>
            <a:miter lim="800000"/>
            <a:headEnd/>
            <a:tailEnd/>
          </a:ln>
          <a:effectLst/>
        </p:spPr>
        <p:txBody>
          <a:bodyPr>
            <a:spAutoFit/>
          </a:bodyPr>
          <a:lstStyle/>
          <a:p>
            <a:pPr algn="ctr"/>
            <a:r>
              <a:rPr lang="en-US" sz="1800" b="1">
                <a:solidFill>
                  <a:srgbClr val="FFCC00"/>
                </a:solidFill>
                <a:latin typeface="Times New Roman" pitchFamily="18" charset="0"/>
              </a:rPr>
              <a:t>President Johnson,</a:t>
            </a:r>
          </a:p>
          <a:p>
            <a:pPr algn="ctr"/>
            <a:r>
              <a:rPr lang="en-US" sz="1800" b="1">
                <a:solidFill>
                  <a:srgbClr val="FFCC00"/>
                </a:solidFill>
                <a:latin typeface="Times New Roman" pitchFamily="18" charset="0"/>
              </a:rPr>
              <a:t> 36th President, 1963-69</a:t>
            </a:r>
          </a:p>
        </p:txBody>
      </p:sp>
      <p:pic>
        <p:nvPicPr>
          <p:cNvPr id="285707" name="Picture 11" descr="scrap"/>
          <p:cNvPicPr>
            <a:picLocks noGrp="1" noChangeAspect="1" noChangeArrowheads="1"/>
          </p:cNvPicPr>
          <p:nvPr>
            <p:ph sz="half" idx="1"/>
          </p:nvPr>
        </p:nvPicPr>
        <p:blipFill>
          <a:blip r:embed="rId3" cstate="print"/>
          <a:srcRect/>
          <a:stretch>
            <a:fillRect/>
          </a:stretch>
        </p:blipFill>
        <p:spPr>
          <a:xfrm>
            <a:off x="1066800" y="1600200"/>
            <a:ext cx="3502025" cy="44958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r>
              <a:rPr lang="en-US">
                <a:solidFill>
                  <a:schemeClr val="accent2"/>
                </a:solidFill>
                <a:latin typeface="Georgia" pitchFamily="18" charset="0"/>
              </a:rPr>
              <a:t>President Richard M. Nixon</a:t>
            </a:r>
          </a:p>
        </p:txBody>
      </p:sp>
      <p:sp>
        <p:nvSpPr>
          <p:cNvPr id="294915" name="Rectangle 3"/>
          <p:cNvSpPr>
            <a:spLocks noGrp="1" noChangeArrowheads="1"/>
          </p:cNvSpPr>
          <p:nvPr>
            <p:ph type="body" sz="half" idx="1"/>
          </p:nvPr>
        </p:nvSpPr>
        <p:spPr>
          <a:xfrm>
            <a:off x="533400" y="1600200"/>
            <a:ext cx="3848100" cy="4572000"/>
          </a:xfrm>
        </p:spPr>
        <p:txBody>
          <a:bodyPr/>
          <a:lstStyle/>
          <a:p>
            <a:pPr marL="0" indent="0">
              <a:buFont typeface="Wingdings" pitchFamily="2" charset="2"/>
              <a:buNone/>
            </a:pPr>
            <a:r>
              <a:rPr lang="en-US" b="1">
                <a:solidFill>
                  <a:srgbClr val="FF0000"/>
                </a:solidFill>
                <a:latin typeface="Times New Roman" pitchFamily="18" charset="0"/>
              </a:rPr>
              <a:t>"Under the doctrine of the separation of powers, the manner in which the president personally exercises his assigned executive powers is not subject to questioning by another branch of government."</a:t>
            </a:r>
          </a:p>
        </p:txBody>
      </p:sp>
      <p:sp>
        <p:nvSpPr>
          <p:cNvPr id="294916" name="Text Box 4"/>
          <p:cNvSpPr txBox="1">
            <a:spLocks noChangeArrowheads="1"/>
          </p:cNvSpPr>
          <p:nvPr/>
        </p:nvSpPr>
        <p:spPr bwMode="auto">
          <a:xfrm>
            <a:off x="4343400" y="5181600"/>
            <a:ext cx="4419600" cy="915988"/>
          </a:xfrm>
          <a:prstGeom prst="rect">
            <a:avLst/>
          </a:prstGeom>
          <a:noFill/>
          <a:ln w="9525">
            <a:noFill/>
            <a:miter lim="800000"/>
            <a:headEnd/>
            <a:tailEnd/>
          </a:ln>
          <a:effectLst/>
        </p:spPr>
        <p:txBody>
          <a:bodyPr>
            <a:spAutoFit/>
          </a:bodyPr>
          <a:lstStyle/>
          <a:p>
            <a:pPr algn="ctr"/>
            <a:r>
              <a:rPr lang="en-US" sz="1800" b="1">
                <a:solidFill>
                  <a:srgbClr val="FFCC00"/>
                </a:solidFill>
                <a:latin typeface="Times New Roman" pitchFamily="18" charset="0"/>
              </a:rPr>
              <a:t>In the aftermath of the Watergate scandal, President Nixon departs the White House after his resignation, Aug., 1974</a:t>
            </a:r>
          </a:p>
        </p:txBody>
      </p:sp>
      <p:pic>
        <p:nvPicPr>
          <p:cNvPr id="294922" name="Picture 10" descr="scrap"/>
          <p:cNvPicPr>
            <a:picLocks noGrp="1" noChangeAspect="1" noChangeArrowheads="1"/>
          </p:cNvPicPr>
          <p:nvPr>
            <p:ph sz="half" idx="2"/>
          </p:nvPr>
        </p:nvPicPr>
        <p:blipFill>
          <a:blip r:embed="rId3" cstate="print"/>
          <a:srcRect/>
          <a:stretch>
            <a:fillRect/>
          </a:stretch>
        </p:blipFill>
        <p:spPr>
          <a:xfrm>
            <a:off x="4343400" y="2057400"/>
            <a:ext cx="4419600" cy="299402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r>
              <a:rPr lang="en-US">
                <a:solidFill>
                  <a:schemeClr val="accent2"/>
                </a:solidFill>
                <a:latin typeface="Georgia" pitchFamily="18" charset="0"/>
              </a:rPr>
              <a:t>President George W. Bush</a:t>
            </a:r>
          </a:p>
        </p:txBody>
      </p:sp>
      <p:sp>
        <p:nvSpPr>
          <p:cNvPr id="296963" name="Rectangle 3"/>
          <p:cNvSpPr>
            <a:spLocks noGrp="1" noChangeArrowheads="1"/>
          </p:cNvSpPr>
          <p:nvPr>
            <p:ph type="body" sz="half" idx="1"/>
          </p:nvPr>
        </p:nvSpPr>
        <p:spPr>
          <a:xfrm>
            <a:off x="685800" y="1524000"/>
            <a:ext cx="3924300" cy="4953000"/>
          </a:xfrm>
        </p:spPr>
        <p:txBody>
          <a:bodyPr/>
          <a:lstStyle/>
          <a:p>
            <a:pPr marL="0" indent="0">
              <a:buFont typeface="Wingdings" pitchFamily="2" charset="2"/>
              <a:buNone/>
            </a:pPr>
            <a:r>
              <a:rPr lang="en-US" b="1">
                <a:solidFill>
                  <a:srgbClr val="FF0000"/>
                </a:solidFill>
                <a:latin typeface="Times New Roman" pitchFamily="18" charset="0"/>
              </a:rPr>
              <a:t>“To those of you who received honors, awards, and distinctions, I say 'Well done.' And to the C students, I say 'You, too, can be president of the United States.'”</a:t>
            </a:r>
          </a:p>
          <a:p>
            <a:pPr marL="0" indent="0">
              <a:buFont typeface="Wingdings" pitchFamily="2" charset="2"/>
              <a:buNone/>
            </a:pPr>
            <a:r>
              <a:rPr lang="en-US" sz="1800" b="1">
                <a:solidFill>
                  <a:srgbClr val="FF0000"/>
                </a:solidFill>
                <a:latin typeface="Times New Roman" pitchFamily="18" charset="0"/>
              </a:rPr>
              <a:t>President George W. Bush, speaking at Yale University's 300th commencement ceremony</a:t>
            </a:r>
          </a:p>
        </p:txBody>
      </p:sp>
      <p:sp>
        <p:nvSpPr>
          <p:cNvPr id="296964" name="Text Box 4"/>
          <p:cNvSpPr txBox="1">
            <a:spLocks noChangeArrowheads="1"/>
          </p:cNvSpPr>
          <p:nvPr/>
        </p:nvSpPr>
        <p:spPr bwMode="auto">
          <a:xfrm>
            <a:off x="4648200" y="5943600"/>
            <a:ext cx="3505200" cy="641350"/>
          </a:xfrm>
          <a:prstGeom prst="rect">
            <a:avLst/>
          </a:prstGeom>
          <a:noFill/>
          <a:ln w="9525">
            <a:noFill/>
            <a:miter lim="800000"/>
            <a:headEnd/>
            <a:tailEnd/>
          </a:ln>
          <a:effectLst/>
        </p:spPr>
        <p:txBody>
          <a:bodyPr>
            <a:spAutoFit/>
          </a:bodyPr>
          <a:lstStyle/>
          <a:p>
            <a:pPr algn="ctr"/>
            <a:r>
              <a:rPr lang="en-US" sz="1800" b="1">
                <a:solidFill>
                  <a:srgbClr val="FFCC00"/>
                </a:solidFill>
                <a:latin typeface="Times New Roman" pitchFamily="18" charset="0"/>
              </a:rPr>
              <a:t>President Bush, 43rd President, 2001-present</a:t>
            </a:r>
          </a:p>
        </p:txBody>
      </p:sp>
      <p:pic>
        <p:nvPicPr>
          <p:cNvPr id="296968" name="Picture 8" descr="scrap"/>
          <p:cNvPicPr>
            <a:picLocks noGrp="1" noChangeAspect="1" noChangeArrowheads="1"/>
          </p:cNvPicPr>
          <p:nvPr>
            <p:ph sz="half" idx="2"/>
          </p:nvPr>
        </p:nvPicPr>
        <p:blipFill>
          <a:blip r:embed="rId3" cstate="print"/>
          <a:srcRect/>
          <a:stretch>
            <a:fillRect/>
          </a:stretch>
        </p:blipFill>
        <p:spPr>
          <a:xfrm>
            <a:off x="4800600" y="1600200"/>
            <a:ext cx="3290888" cy="4343400"/>
          </a:xfrm>
        </p:spPr>
      </p:pic>
    </p:spTree>
  </p:cSld>
  <p:clrMapOvr>
    <a:masterClrMapping/>
  </p:clrMapOvr>
</p:sld>
</file>

<file path=ppt/theme/theme1.xml><?xml version="1.0" encoding="utf-8"?>
<a:theme xmlns:a="http://schemas.openxmlformats.org/drawingml/2006/main" name="Slide">
  <a:themeElements>
    <a:clrScheme name="Slide 1">
      <a:dk1>
        <a:srgbClr val="336699"/>
      </a:dk1>
      <a:lt1>
        <a:srgbClr val="FFFF66"/>
      </a:lt1>
      <a:dk2>
        <a:srgbClr val="000000"/>
      </a:dk2>
      <a:lt2>
        <a:srgbClr val="FFFF66"/>
      </a:lt2>
      <a:accent1>
        <a:srgbClr val="003399"/>
      </a:accent1>
      <a:accent2>
        <a:srgbClr val="468A4B"/>
      </a:accent2>
      <a:accent3>
        <a:srgbClr val="AAAAAA"/>
      </a:accent3>
      <a:accent4>
        <a:srgbClr val="DADA56"/>
      </a:accent4>
      <a:accent5>
        <a:srgbClr val="AAADCA"/>
      </a:accent5>
      <a:accent6>
        <a:srgbClr val="3F7D43"/>
      </a:accent6>
      <a:hlink>
        <a:srgbClr val="66CCFF"/>
      </a:hlink>
      <a:folHlink>
        <a:srgbClr val="F0E500"/>
      </a:folHlink>
    </a:clrScheme>
    <a:fontScheme name="Slid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 1">
        <a:dk1>
          <a:srgbClr val="336699"/>
        </a:dk1>
        <a:lt1>
          <a:srgbClr val="FFFF66"/>
        </a:lt1>
        <a:dk2>
          <a:srgbClr val="000000"/>
        </a:dk2>
        <a:lt2>
          <a:srgbClr val="FFFF66"/>
        </a:lt2>
        <a:accent1>
          <a:srgbClr val="003399"/>
        </a:accent1>
        <a:accent2>
          <a:srgbClr val="468A4B"/>
        </a:accent2>
        <a:accent3>
          <a:srgbClr val="AAAAAA"/>
        </a:accent3>
        <a:accent4>
          <a:srgbClr val="DADA56"/>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ag">
  <a:themeElements>
    <a:clrScheme name="Fla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Flag">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la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la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la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la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la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la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la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Europe">
  <a:themeElements>
    <a:clrScheme name="Europe 1">
      <a:dk1>
        <a:srgbClr val="000000"/>
      </a:dk1>
      <a:lt1>
        <a:srgbClr val="ABBBD2"/>
      </a:lt1>
      <a:dk2>
        <a:srgbClr val="360096"/>
      </a:dk2>
      <a:lt2>
        <a:srgbClr val="000000"/>
      </a:lt2>
      <a:accent1>
        <a:srgbClr val="75A2FF"/>
      </a:accent1>
      <a:accent2>
        <a:srgbClr val="360096"/>
      </a:accent2>
      <a:accent3>
        <a:srgbClr val="D2DAE5"/>
      </a:accent3>
      <a:accent4>
        <a:srgbClr val="000000"/>
      </a:accent4>
      <a:accent5>
        <a:srgbClr val="BDCEFF"/>
      </a:accent5>
      <a:accent6>
        <a:srgbClr val="300087"/>
      </a:accent6>
      <a:hlink>
        <a:srgbClr val="B891FF"/>
      </a:hlink>
      <a:folHlink>
        <a:srgbClr val="120032"/>
      </a:folHlink>
    </a:clrScheme>
    <a:fontScheme name="Europ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urope 1">
        <a:dk1>
          <a:srgbClr val="000000"/>
        </a:dk1>
        <a:lt1>
          <a:srgbClr val="ABBBD2"/>
        </a:lt1>
        <a:dk2>
          <a:srgbClr val="360096"/>
        </a:dk2>
        <a:lt2>
          <a:srgbClr val="000000"/>
        </a:lt2>
        <a:accent1>
          <a:srgbClr val="75A2FF"/>
        </a:accent1>
        <a:accent2>
          <a:srgbClr val="360096"/>
        </a:accent2>
        <a:accent3>
          <a:srgbClr val="D2DAE5"/>
        </a:accent3>
        <a:accent4>
          <a:srgbClr val="000000"/>
        </a:accent4>
        <a:accent5>
          <a:srgbClr val="BDCEFF"/>
        </a:accent5>
        <a:accent6>
          <a:srgbClr val="300087"/>
        </a:accent6>
        <a:hlink>
          <a:srgbClr val="B891FF"/>
        </a:hlink>
        <a:folHlink>
          <a:srgbClr val="12003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Executive">
  <a:themeElements>
    <a:clrScheme name="Executive 1">
      <a:dk1>
        <a:srgbClr val="2C1102"/>
      </a:dk1>
      <a:lt1>
        <a:srgbClr val="686A69"/>
      </a:lt1>
      <a:dk2>
        <a:srgbClr val="FFFFFF"/>
      </a:dk2>
      <a:lt2>
        <a:srgbClr val="808080"/>
      </a:lt2>
      <a:accent1>
        <a:srgbClr val="212164"/>
      </a:accent1>
      <a:accent2>
        <a:srgbClr val="BEAA83"/>
      </a:accent2>
      <a:accent3>
        <a:srgbClr val="B9B9B9"/>
      </a:accent3>
      <a:accent4>
        <a:srgbClr val="240D01"/>
      </a:accent4>
      <a:accent5>
        <a:srgbClr val="ABABB8"/>
      </a:accent5>
      <a:accent6>
        <a:srgbClr val="AC9A76"/>
      </a:accent6>
      <a:hlink>
        <a:srgbClr val="6E3D19"/>
      </a:hlink>
      <a:folHlink>
        <a:srgbClr val="CBC383"/>
      </a:folHlink>
    </a:clrScheme>
    <a:fontScheme name="Executiv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xecutive 1">
        <a:dk1>
          <a:srgbClr val="2C1102"/>
        </a:dk1>
        <a:lt1>
          <a:srgbClr val="686A69"/>
        </a:lt1>
        <a:dk2>
          <a:srgbClr val="FFFFFF"/>
        </a:dk2>
        <a:lt2>
          <a:srgbClr val="808080"/>
        </a:lt2>
        <a:accent1>
          <a:srgbClr val="212164"/>
        </a:accent1>
        <a:accent2>
          <a:srgbClr val="BEAA83"/>
        </a:accent2>
        <a:accent3>
          <a:srgbClr val="B9B9B9"/>
        </a:accent3>
        <a:accent4>
          <a:srgbClr val="240D01"/>
        </a:accent4>
        <a:accent5>
          <a:srgbClr val="ABABB8"/>
        </a:accent5>
        <a:accent6>
          <a:srgbClr val="AC9A76"/>
        </a:accent6>
        <a:hlink>
          <a:srgbClr val="6E3D19"/>
        </a:hlink>
        <a:folHlink>
          <a:srgbClr val="CBC383"/>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themeOverride>
</file>

<file path=docProps/app.xml><?xml version="1.0" encoding="utf-8"?>
<Properties xmlns="http://schemas.openxmlformats.org/officeDocument/2006/extended-properties" xmlns:vt="http://schemas.openxmlformats.org/officeDocument/2006/docPropsVTypes">
  <Template>Ti Book:Applications:Microsoft Office 2004:Templates:Presentations:Designs:Flag.pot</Template>
  <TotalTime>4263</TotalTime>
  <Words>1040</Words>
  <Application>Microsoft Office PowerPoint</Application>
  <PresentationFormat>On-screen Show (4:3)</PresentationFormat>
  <Paragraphs>158</Paragraphs>
  <Slides>26</Slides>
  <Notes>21</Notes>
  <HiddenSlides>0</HiddenSlides>
  <MMClips>2</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26</vt:i4>
      </vt:variant>
    </vt:vector>
  </HeadingPairs>
  <TitlesOfParts>
    <vt:vector size="39" baseType="lpstr">
      <vt:lpstr>Arial</vt:lpstr>
      <vt:lpstr>Baskerville Semibold</vt:lpstr>
      <vt:lpstr>Copperplate Gothic Bold</vt:lpstr>
      <vt:lpstr>Georgia</vt:lpstr>
      <vt:lpstr>Monotype Sorts</vt:lpstr>
      <vt:lpstr>Tahoma</vt:lpstr>
      <vt:lpstr>Times New Roman</vt:lpstr>
      <vt:lpstr>Wingdings</vt:lpstr>
      <vt:lpstr>Slide</vt:lpstr>
      <vt:lpstr>Blank Presentation</vt:lpstr>
      <vt:lpstr>Flag</vt:lpstr>
      <vt:lpstr>Europe</vt:lpstr>
      <vt:lpstr>Executive</vt:lpstr>
      <vt:lpstr>Hail to the Chief</vt:lpstr>
      <vt:lpstr>PowerPoint Presentation</vt:lpstr>
      <vt:lpstr>PowerPoint Presentation</vt:lpstr>
      <vt:lpstr>Demographic Characteristics of U.S. Presidents</vt:lpstr>
      <vt:lpstr>Constitutional Qualifications</vt:lpstr>
      <vt:lpstr>Presidential Benefits</vt:lpstr>
      <vt:lpstr>Formal Powers of the President</vt:lpstr>
      <vt:lpstr>Formal Powers:   Commander-in-Chief</vt:lpstr>
      <vt:lpstr>Formal Powers:   Chief Executive</vt:lpstr>
      <vt:lpstr>Formal Powers:  Chief Diplomat</vt:lpstr>
      <vt:lpstr>Formal Powers:  Chief Legislator</vt:lpstr>
      <vt:lpstr>Formal Powers:  Chief Legislator (cont.)</vt:lpstr>
      <vt:lpstr>Informal Powers</vt:lpstr>
      <vt:lpstr>Executive Orders</vt:lpstr>
      <vt:lpstr>PowerPoint Presentation</vt:lpstr>
      <vt:lpstr>Executive Agreements</vt:lpstr>
      <vt:lpstr>Executive Privilege</vt:lpstr>
      <vt:lpstr>Other Informal Powers</vt:lpstr>
      <vt:lpstr>Groupwork</vt:lpstr>
      <vt:lpstr>PowerPoint Presentation</vt:lpstr>
      <vt:lpstr>Presidential Quotations</vt:lpstr>
      <vt:lpstr>President Harry S. Truman</vt:lpstr>
      <vt:lpstr>President John F. Kennedy</vt:lpstr>
      <vt:lpstr>President Lyndon B. Johnson</vt:lpstr>
      <vt:lpstr>President Richard M. Nixon</vt:lpstr>
      <vt:lpstr>President George W. Bush</vt:lpstr>
    </vt:vector>
  </TitlesOfParts>
  <Company>University of Virginia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Presidential Powers</dc:title>
  <dc:creator>Nikki Lewis</dc:creator>
  <cp:lastModifiedBy>Steven Krause</cp:lastModifiedBy>
  <cp:revision>118</cp:revision>
  <cp:lastPrinted>2016-11-17T15:28:31Z</cp:lastPrinted>
  <dcterms:created xsi:type="dcterms:W3CDTF">2004-11-15T23:14:36Z</dcterms:created>
  <dcterms:modified xsi:type="dcterms:W3CDTF">2019-09-09T13:04:36Z</dcterms:modified>
</cp:coreProperties>
</file>