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handoutMasterIdLst>
    <p:handoutMasterId r:id="rId19"/>
  </p:handoutMasterIdLst>
  <p:sldIdLst>
    <p:sldId id="270" r:id="rId2"/>
    <p:sldId id="268" r:id="rId3"/>
    <p:sldId id="269" r:id="rId4"/>
    <p:sldId id="271" r:id="rId5"/>
    <p:sldId id="256" r:id="rId6"/>
    <p:sldId id="258" r:id="rId7"/>
    <p:sldId id="259" r:id="rId8"/>
    <p:sldId id="260" r:id="rId9"/>
    <p:sldId id="261" r:id="rId10"/>
    <p:sldId id="262" r:id="rId11"/>
    <p:sldId id="263" r:id="rId12"/>
    <p:sldId id="264" r:id="rId13"/>
    <p:sldId id="265" r:id="rId14"/>
    <p:sldId id="266" r:id="rId15"/>
    <p:sldId id="267" r:id="rId16"/>
    <p:sldId id="272"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78"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7" d="100"/>
          <a:sy n="57" d="100"/>
        </p:scale>
        <p:origin x="-1788"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533303-8220-4294-9CCB-5CB896BA283A}"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US"/>
        </a:p>
      </dgm:t>
    </dgm:pt>
    <dgm:pt modelId="{DFB199B4-6089-488E-AA67-07C9AC0B8710}">
      <dgm:prSet phldrT="[Text]"/>
      <dgm:spPr/>
      <dgm:t>
        <a:bodyPr/>
        <a:lstStyle/>
        <a:p>
          <a:r>
            <a:rPr lang="en-US" dirty="0"/>
            <a:t>Article</a:t>
          </a:r>
        </a:p>
      </dgm:t>
    </dgm:pt>
    <dgm:pt modelId="{C7FF432A-113B-4E81-8913-AFCBB68A2B80}" type="parTrans" cxnId="{30DFA686-9891-4CBC-8E0D-17C6D2482D16}">
      <dgm:prSet/>
      <dgm:spPr/>
      <dgm:t>
        <a:bodyPr/>
        <a:lstStyle/>
        <a:p>
          <a:endParaRPr lang="en-US"/>
        </a:p>
      </dgm:t>
    </dgm:pt>
    <dgm:pt modelId="{92AC87C1-022C-48E5-ADB7-3BD1E526A99C}" type="sibTrans" cxnId="{30DFA686-9891-4CBC-8E0D-17C6D2482D16}">
      <dgm:prSet/>
      <dgm:spPr/>
      <dgm:t>
        <a:bodyPr/>
        <a:lstStyle/>
        <a:p>
          <a:endParaRPr lang="en-US"/>
        </a:p>
      </dgm:t>
    </dgm:pt>
    <dgm:pt modelId="{386A023C-1B85-4D30-BFFD-33C8CAE28A00}">
      <dgm:prSet phldrT="[Text]"/>
      <dgm:spPr/>
      <dgm:t>
        <a:bodyPr/>
        <a:lstStyle/>
        <a:p>
          <a:r>
            <a:rPr lang="en-US" dirty="0"/>
            <a:t>Article I  Legislative Branch</a:t>
          </a:r>
        </a:p>
      </dgm:t>
    </dgm:pt>
    <dgm:pt modelId="{E605A3DF-1422-450D-BD19-0334A3902A85}" type="parTrans" cxnId="{AA10E37F-0FB2-401E-AC67-D981B1178FA8}">
      <dgm:prSet/>
      <dgm:spPr/>
      <dgm:t>
        <a:bodyPr/>
        <a:lstStyle/>
        <a:p>
          <a:endParaRPr lang="en-US"/>
        </a:p>
      </dgm:t>
    </dgm:pt>
    <dgm:pt modelId="{94C81CB2-8A64-4B3B-A2A6-C65CE14227FA}" type="sibTrans" cxnId="{AA10E37F-0FB2-401E-AC67-D981B1178FA8}">
      <dgm:prSet/>
      <dgm:spPr/>
      <dgm:t>
        <a:bodyPr/>
        <a:lstStyle/>
        <a:p>
          <a:endParaRPr lang="en-US"/>
        </a:p>
      </dgm:t>
    </dgm:pt>
    <dgm:pt modelId="{96D9C00D-9CCB-442C-ABD3-6AE318416D5D}">
      <dgm:prSet phldrT="[Text]"/>
      <dgm:spPr/>
      <dgm:t>
        <a:bodyPr/>
        <a:lstStyle/>
        <a:p>
          <a:r>
            <a:rPr lang="en-US" dirty="0"/>
            <a:t>Section</a:t>
          </a:r>
        </a:p>
      </dgm:t>
    </dgm:pt>
    <dgm:pt modelId="{EBD6B9B9-A8DB-4364-9DE2-8E006DEAE0DE}" type="parTrans" cxnId="{8D9B0844-2E07-4527-B13F-5343C24226AB}">
      <dgm:prSet/>
      <dgm:spPr/>
      <dgm:t>
        <a:bodyPr/>
        <a:lstStyle/>
        <a:p>
          <a:endParaRPr lang="en-US"/>
        </a:p>
      </dgm:t>
    </dgm:pt>
    <dgm:pt modelId="{70208FD4-4B86-49AF-AE49-0DFD51936A90}" type="sibTrans" cxnId="{8D9B0844-2E07-4527-B13F-5343C24226AB}">
      <dgm:prSet/>
      <dgm:spPr/>
      <dgm:t>
        <a:bodyPr/>
        <a:lstStyle/>
        <a:p>
          <a:endParaRPr lang="en-US"/>
        </a:p>
      </dgm:t>
    </dgm:pt>
    <dgm:pt modelId="{42BBC56E-7FEF-4B2D-9B27-B380FA4762B6}">
      <dgm:prSet phldrT="[Text]"/>
      <dgm:spPr/>
      <dgm:t>
        <a:bodyPr/>
        <a:lstStyle/>
        <a:p>
          <a:r>
            <a:rPr lang="en-US" dirty="0"/>
            <a:t>Section 8</a:t>
          </a:r>
        </a:p>
        <a:p>
          <a:r>
            <a:rPr lang="en-US" dirty="0"/>
            <a:t>Powers of Congress</a:t>
          </a:r>
        </a:p>
      </dgm:t>
    </dgm:pt>
    <dgm:pt modelId="{D82FBEE9-133F-4462-B63C-9D90459DE8ED}" type="parTrans" cxnId="{07ACABAA-A264-416E-BBD4-FF3541C126AC}">
      <dgm:prSet/>
      <dgm:spPr/>
      <dgm:t>
        <a:bodyPr/>
        <a:lstStyle/>
        <a:p>
          <a:endParaRPr lang="en-US"/>
        </a:p>
      </dgm:t>
    </dgm:pt>
    <dgm:pt modelId="{760CE160-74B9-42F6-B5FD-F93BB6173AB7}" type="sibTrans" cxnId="{07ACABAA-A264-416E-BBD4-FF3541C126AC}">
      <dgm:prSet/>
      <dgm:spPr/>
      <dgm:t>
        <a:bodyPr/>
        <a:lstStyle/>
        <a:p>
          <a:endParaRPr lang="en-US"/>
        </a:p>
      </dgm:t>
    </dgm:pt>
    <dgm:pt modelId="{A9752098-1285-4718-9380-1A5117EA1F48}">
      <dgm:prSet phldrT="[Text]"/>
      <dgm:spPr/>
      <dgm:t>
        <a:bodyPr/>
        <a:lstStyle/>
        <a:p>
          <a:r>
            <a:rPr lang="en-US" dirty="0"/>
            <a:t>Clause</a:t>
          </a:r>
        </a:p>
      </dgm:t>
    </dgm:pt>
    <dgm:pt modelId="{A8F9B99C-BD7F-40D3-8C7C-750819226E84}" type="parTrans" cxnId="{FCEE548D-FADA-43CE-A6BB-AA395541EC68}">
      <dgm:prSet/>
      <dgm:spPr/>
      <dgm:t>
        <a:bodyPr/>
        <a:lstStyle/>
        <a:p>
          <a:endParaRPr lang="en-US"/>
        </a:p>
      </dgm:t>
    </dgm:pt>
    <dgm:pt modelId="{942132B5-DC90-4CBE-8194-19A75C2BA968}" type="sibTrans" cxnId="{FCEE548D-FADA-43CE-A6BB-AA395541EC68}">
      <dgm:prSet/>
      <dgm:spPr/>
      <dgm:t>
        <a:bodyPr/>
        <a:lstStyle/>
        <a:p>
          <a:endParaRPr lang="en-US"/>
        </a:p>
      </dgm:t>
    </dgm:pt>
    <dgm:pt modelId="{0F71D738-1C7F-4AC9-9B9C-096906AE589F}">
      <dgm:prSet phldrT="[Text]"/>
      <dgm:spPr/>
      <dgm:t>
        <a:bodyPr/>
        <a:lstStyle/>
        <a:p>
          <a:r>
            <a:rPr lang="en-US" dirty="0"/>
            <a:t>Clause 18</a:t>
          </a:r>
        </a:p>
        <a:p>
          <a:r>
            <a:rPr lang="en-US" dirty="0"/>
            <a:t>Elastic Clause (Necessary &amp; Proper)</a:t>
          </a:r>
        </a:p>
      </dgm:t>
    </dgm:pt>
    <dgm:pt modelId="{F814CC89-1F64-4F7B-95DD-4219E26EE913}" type="parTrans" cxnId="{19DDBB2B-D941-473B-B393-52619F00A8B3}">
      <dgm:prSet/>
      <dgm:spPr/>
      <dgm:t>
        <a:bodyPr/>
        <a:lstStyle/>
        <a:p>
          <a:endParaRPr lang="en-US"/>
        </a:p>
      </dgm:t>
    </dgm:pt>
    <dgm:pt modelId="{2217592C-F287-42EE-B06F-1EB432846EA8}" type="sibTrans" cxnId="{19DDBB2B-D941-473B-B393-52619F00A8B3}">
      <dgm:prSet/>
      <dgm:spPr/>
      <dgm:t>
        <a:bodyPr/>
        <a:lstStyle/>
        <a:p>
          <a:endParaRPr lang="en-US"/>
        </a:p>
      </dgm:t>
    </dgm:pt>
    <dgm:pt modelId="{F5E08F81-6E18-4113-A3BF-92BF8CEEA1FF}" type="pres">
      <dgm:prSet presAssocID="{3A533303-8220-4294-9CCB-5CB896BA283A}" presName="Name0" presStyleCnt="0">
        <dgm:presLayoutVars>
          <dgm:chPref val="3"/>
          <dgm:dir/>
          <dgm:animLvl val="lvl"/>
          <dgm:resizeHandles/>
        </dgm:presLayoutVars>
      </dgm:prSet>
      <dgm:spPr/>
    </dgm:pt>
    <dgm:pt modelId="{BB348BBF-45EB-4E89-8C73-E487B969DB08}" type="pres">
      <dgm:prSet presAssocID="{DFB199B4-6089-488E-AA67-07C9AC0B8710}" presName="horFlow" presStyleCnt="0"/>
      <dgm:spPr/>
    </dgm:pt>
    <dgm:pt modelId="{70165A8A-3426-4CC7-9CE0-A9D65CEEC2E7}" type="pres">
      <dgm:prSet presAssocID="{DFB199B4-6089-488E-AA67-07C9AC0B8710}" presName="bigChev" presStyleLbl="node1" presStyleIdx="0" presStyleCnt="3"/>
      <dgm:spPr/>
    </dgm:pt>
    <dgm:pt modelId="{792457F1-84A7-4B8F-82B0-1E184CFA6363}" type="pres">
      <dgm:prSet presAssocID="{E605A3DF-1422-450D-BD19-0334A3902A85}" presName="parTrans" presStyleCnt="0"/>
      <dgm:spPr/>
    </dgm:pt>
    <dgm:pt modelId="{F41AC273-9337-40E5-A8B6-852E3D0BBDE1}" type="pres">
      <dgm:prSet presAssocID="{386A023C-1B85-4D30-BFFD-33C8CAE28A00}" presName="node" presStyleLbl="alignAccFollowNode1" presStyleIdx="0" presStyleCnt="3">
        <dgm:presLayoutVars>
          <dgm:bulletEnabled val="1"/>
        </dgm:presLayoutVars>
      </dgm:prSet>
      <dgm:spPr/>
    </dgm:pt>
    <dgm:pt modelId="{5BA72E15-3829-4DAB-BEA0-1115CB823378}" type="pres">
      <dgm:prSet presAssocID="{DFB199B4-6089-488E-AA67-07C9AC0B8710}" presName="vSp" presStyleCnt="0"/>
      <dgm:spPr/>
    </dgm:pt>
    <dgm:pt modelId="{D1478605-F5D6-4ED1-A147-62AB5695D126}" type="pres">
      <dgm:prSet presAssocID="{96D9C00D-9CCB-442C-ABD3-6AE318416D5D}" presName="horFlow" presStyleCnt="0"/>
      <dgm:spPr/>
    </dgm:pt>
    <dgm:pt modelId="{18409DB2-E91F-490E-8890-6A0CD955F624}" type="pres">
      <dgm:prSet presAssocID="{96D9C00D-9CCB-442C-ABD3-6AE318416D5D}" presName="bigChev" presStyleLbl="node1" presStyleIdx="1" presStyleCnt="3"/>
      <dgm:spPr/>
    </dgm:pt>
    <dgm:pt modelId="{3CFF6E51-532A-4426-9D4B-2F3564CE13A6}" type="pres">
      <dgm:prSet presAssocID="{D82FBEE9-133F-4462-B63C-9D90459DE8ED}" presName="parTrans" presStyleCnt="0"/>
      <dgm:spPr/>
    </dgm:pt>
    <dgm:pt modelId="{2446F8DB-2CD7-4612-A0F4-3FA6D9AF6CBA}" type="pres">
      <dgm:prSet presAssocID="{42BBC56E-7FEF-4B2D-9B27-B380FA4762B6}" presName="node" presStyleLbl="alignAccFollowNode1" presStyleIdx="1" presStyleCnt="3">
        <dgm:presLayoutVars>
          <dgm:bulletEnabled val="1"/>
        </dgm:presLayoutVars>
      </dgm:prSet>
      <dgm:spPr/>
    </dgm:pt>
    <dgm:pt modelId="{81FF9BE7-A699-4CEB-AD08-0D380D660401}" type="pres">
      <dgm:prSet presAssocID="{96D9C00D-9CCB-442C-ABD3-6AE318416D5D}" presName="vSp" presStyleCnt="0"/>
      <dgm:spPr/>
    </dgm:pt>
    <dgm:pt modelId="{33847499-86EF-4519-B05C-46DF1B49F7EE}" type="pres">
      <dgm:prSet presAssocID="{A9752098-1285-4718-9380-1A5117EA1F48}" presName="horFlow" presStyleCnt="0"/>
      <dgm:spPr/>
    </dgm:pt>
    <dgm:pt modelId="{82AD837B-3730-4B91-A581-CF1348DCAC92}" type="pres">
      <dgm:prSet presAssocID="{A9752098-1285-4718-9380-1A5117EA1F48}" presName="bigChev" presStyleLbl="node1" presStyleIdx="2" presStyleCnt="3"/>
      <dgm:spPr/>
    </dgm:pt>
    <dgm:pt modelId="{4DDC2660-A822-4111-9487-DF438D01964D}" type="pres">
      <dgm:prSet presAssocID="{F814CC89-1F64-4F7B-95DD-4219E26EE913}" presName="parTrans" presStyleCnt="0"/>
      <dgm:spPr/>
    </dgm:pt>
    <dgm:pt modelId="{2A9CA72A-DEAC-41E7-8FFE-3BA3CD1821E9}" type="pres">
      <dgm:prSet presAssocID="{0F71D738-1C7F-4AC9-9B9C-096906AE589F}" presName="node" presStyleLbl="alignAccFollowNode1" presStyleIdx="2" presStyleCnt="3">
        <dgm:presLayoutVars>
          <dgm:bulletEnabled val="1"/>
        </dgm:presLayoutVars>
      </dgm:prSet>
      <dgm:spPr/>
    </dgm:pt>
  </dgm:ptLst>
  <dgm:cxnLst>
    <dgm:cxn modelId="{FAFF4708-0BB0-4115-B4E0-BBAB65100258}" type="presOf" srcId="{3A533303-8220-4294-9CCB-5CB896BA283A}" destId="{F5E08F81-6E18-4113-A3BF-92BF8CEEA1FF}" srcOrd="0" destOrd="0" presId="urn:microsoft.com/office/officeart/2005/8/layout/lProcess3"/>
    <dgm:cxn modelId="{040E4025-D615-4B84-9B4C-076C9FACEFE0}" type="presOf" srcId="{DFB199B4-6089-488E-AA67-07C9AC0B8710}" destId="{70165A8A-3426-4CC7-9CE0-A9D65CEEC2E7}" srcOrd="0" destOrd="0" presId="urn:microsoft.com/office/officeart/2005/8/layout/lProcess3"/>
    <dgm:cxn modelId="{19DDBB2B-D941-473B-B393-52619F00A8B3}" srcId="{A9752098-1285-4718-9380-1A5117EA1F48}" destId="{0F71D738-1C7F-4AC9-9B9C-096906AE589F}" srcOrd="0" destOrd="0" parTransId="{F814CC89-1F64-4F7B-95DD-4219E26EE913}" sibTransId="{2217592C-F287-42EE-B06F-1EB432846EA8}"/>
    <dgm:cxn modelId="{9DA2F12E-92C1-4221-9FA9-F9EF59EDBB67}" type="presOf" srcId="{96D9C00D-9CCB-442C-ABD3-6AE318416D5D}" destId="{18409DB2-E91F-490E-8890-6A0CD955F624}" srcOrd="0" destOrd="0" presId="urn:microsoft.com/office/officeart/2005/8/layout/lProcess3"/>
    <dgm:cxn modelId="{8D9B0844-2E07-4527-B13F-5343C24226AB}" srcId="{3A533303-8220-4294-9CCB-5CB896BA283A}" destId="{96D9C00D-9CCB-442C-ABD3-6AE318416D5D}" srcOrd="1" destOrd="0" parTransId="{EBD6B9B9-A8DB-4364-9DE2-8E006DEAE0DE}" sibTransId="{70208FD4-4B86-49AF-AE49-0DFD51936A90}"/>
    <dgm:cxn modelId="{739FA44A-8992-4B09-8D37-6B4A528DEE75}" type="presOf" srcId="{0F71D738-1C7F-4AC9-9B9C-096906AE589F}" destId="{2A9CA72A-DEAC-41E7-8FFE-3BA3CD1821E9}" srcOrd="0" destOrd="0" presId="urn:microsoft.com/office/officeart/2005/8/layout/lProcess3"/>
    <dgm:cxn modelId="{FDC7AF7A-C600-45C4-B3F2-164E633B927F}" type="presOf" srcId="{386A023C-1B85-4D30-BFFD-33C8CAE28A00}" destId="{F41AC273-9337-40E5-A8B6-852E3D0BBDE1}" srcOrd="0" destOrd="0" presId="urn:microsoft.com/office/officeart/2005/8/layout/lProcess3"/>
    <dgm:cxn modelId="{AA10E37F-0FB2-401E-AC67-D981B1178FA8}" srcId="{DFB199B4-6089-488E-AA67-07C9AC0B8710}" destId="{386A023C-1B85-4D30-BFFD-33C8CAE28A00}" srcOrd="0" destOrd="0" parTransId="{E605A3DF-1422-450D-BD19-0334A3902A85}" sibTransId="{94C81CB2-8A64-4B3B-A2A6-C65CE14227FA}"/>
    <dgm:cxn modelId="{30DFA686-9891-4CBC-8E0D-17C6D2482D16}" srcId="{3A533303-8220-4294-9CCB-5CB896BA283A}" destId="{DFB199B4-6089-488E-AA67-07C9AC0B8710}" srcOrd="0" destOrd="0" parTransId="{C7FF432A-113B-4E81-8913-AFCBB68A2B80}" sibTransId="{92AC87C1-022C-48E5-ADB7-3BD1E526A99C}"/>
    <dgm:cxn modelId="{FCEE548D-FADA-43CE-A6BB-AA395541EC68}" srcId="{3A533303-8220-4294-9CCB-5CB896BA283A}" destId="{A9752098-1285-4718-9380-1A5117EA1F48}" srcOrd="2" destOrd="0" parTransId="{A8F9B99C-BD7F-40D3-8C7C-750819226E84}" sibTransId="{942132B5-DC90-4CBE-8194-19A75C2BA968}"/>
    <dgm:cxn modelId="{07ACABAA-A264-416E-BBD4-FF3541C126AC}" srcId="{96D9C00D-9CCB-442C-ABD3-6AE318416D5D}" destId="{42BBC56E-7FEF-4B2D-9B27-B380FA4762B6}" srcOrd="0" destOrd="0" parTransId="{D82FBEE9-133F-4462-B63C-9D90459DE8ED}" sibTransId="{760CE160-74B9-42F6-B5FD-F93BB6173AB7}"/>
    <dgm:cxn modelId="{2F71EDCA-0978-415D-AF56-E1CF51D915C7}" type="presOf" srcId="{A9752098-1285-4718-9380-1A5117EA1F48}" destId="{82AD837B-3730-4B91-A581-CF1348DCAC92}" srcOrd="0" destOrd="0" presId="urn:microsoft.com/office/officeart/2005/8/layout/lProcess3"/>
    <dgm:cxn modelId="{3DD1C9F4-B622-414D-B597-71BF86212740}" type="presOf" srcId="{42BBC56E-7FEF-4B2D-9B27-B380FA4762B6}" destId="{2446F8DB-2CD7-4612-A0F4-3FA6D9AF6CBA}" srcOrd="0" destOrd="0" presId="urn:microsoft.com/office/officeart/2005/8/layout/lProcess3"/>
    <dgm:cxn modelId="{DDE92385-2D9D-4FAE-888C-635AF1C62DBD}" type="presParOf" srcId="{F5E08F81-6E18-4113-A3BF-92BF8CEEA1FF}" destId="{BB348BBF-45EB-4E89-8C73-E487B969DB08}" srcOrd="0" destOrd="0" presId="urn:microsoft.com/office/officeart/2005/8/layout/lProcess3"/>
    <dgm:cxn modelId="{F2D0AB4D-7B20-4035-A635-55191C3D86F6}" type="presParOf" srcId="{BB348BBF-45EB-4E89-8C73-E487B969DB08}" destId="{70165A8A-3426-4CC7-9CE0-A9D65CEEC2E7}" srcOrd="0" destOrd="0" presId="urn:microsoft.com/office/officeart/2005/8/layout/lProcess3"/>
    <dgm:cxn modelId="{E656E894-753B-4F7A-9120-0553E1875854}" type="presParOf" srcId="{BB348BBF-45EB-4E89-8C73-E487B969DB08}" destId="{792457F1-84A7-4B8F-82B0-1E184CFA6363}" srcOrd="1" destOrd="0" presId="urn:microsoft.com/office/officeart/2005/8/layout/lProcess3"/>
    <dgm:cxn modelId="{E43791BF-FDF8-4FE7-BFC1-B356835A7A48}" type="presParOf" srcId="{BB348BBF-45EB-4E89-8C73-E487B969DB08}" destId="{F41AC273-9337-40E5-A8B6-852E3D0BBDE1}" srcOrd="2" destOrd="0" presId="urn:microsoft.com/office/officeart/2005/8/layout/lProcess3"/>
    <dgm:cxn modelId="{202D675B-6E47-41E1-AFDD-92BC0340C91A}" type="presParOf" srcId="{F5E08F81-6E18-4113-A3BF-92BF8CEEA1FF}" destId="{5BA72E15-3829-4DAB-BEA0-1115CB823378}" srcOrd="1" destOrd="0" presId="urn:microsoft.com/office/officeart/2005/8/layout/lProcess3"/>
    <dgm:cxn modelId="{2AE79877-6E2D-4C9C-9570-60992095669D}" type="presParOf" srcId="{F5E08F81-6E18-4113-A3BF-92BF8CEEA1FF}" destId="{D1478605-F5D6-4ED1-A147-62AB5695D126}" srcOrd="2" destOrd="0" presId="urn:microsoft.com/office/officeart/2005/8/layout/lProcess3"/>
    <dgm:cxn modelId="{8C565E7F-3A48-4B1D-A3F9-D33D1702E5E6}" type="presParOf" srcId="{D1478605-F5D6-4ED1-A147-62AB5695D126}" destId="{18409DB2-E91F-490E-8890-6A0CD955F624}" srcOrd="0" destOrd="0" presId="urn:microsoft.com/office/officeart/2005/8/layout/lProcess3"/>
    <dgm:cxn modelId="{04042D08-4E00-4020-8418-2C9BF335667B}" type="presParOf" srcId="{D1478605-F5D6-4ED1-A147-62AB5695D126}" destId="{3CFF6E51-532A-4426-9D4B-2F3564CE13A6}" srcOrd="1" destOrd="0" presId="urn:microsoft.com/office/officeart/2005/8/layout/lProcess3"/>
    <dgm:cxn modelId="{C39AAFE5-5B6D-45C3-89EC-5A868CD27777}" type="presParOf" srcId="{D1478605-F5D6-4ED1-A147-62AB5695D126}" destId="{2446F8DB-2CD7-4612-A0F4-3FA6D9AF6CBA}" srcOrd="2" destOrd="0" presId="urn:microsoft.com/office/officeart/2005/8/layout/lProcess3"/>
    <dgm:cxn modelId="{5AB1BF15-A2BA-4B92-9155-34C013775E22}" type="presParOf" srcId="{F5E08F81-6E18-4113-A3BF-92BF8CEEA1FF}" destId="{81FF9BE7-A699-4CEB-AD08-0D380D660401}" srcOrd="3" destOrd="0" presId="urn:microsoft.com/office/officeart/2005/8/layout/lProcess3"/>
    <dgm:cxn modelId="{F7C08215-13EB-4145-8669-7793960DED6C}" type="presParOf" srcId="{F5E08F81-6E18-4113-A3BF-92BF8CEEA1FF}" destId="{33847499-86EF-4519-B05C-46DF1B49F7EE}" srcOrd="4" destOrd="0" presId="urn:microsoft.com/office/officeart/2005/8/layout/lProcess3"/>
    <dgm:cxn modelId="{200BA523-EAA9-4ADB-9F5F-38B1DE45A7AC}" type="presParOf" srcId="{33847499-86EF-4519-B05C-46DF1B49F7EE}" destId="{82AD837B-3730-4B91-A581-CF1348DCAC92}" srcOrd="0" destOrd="0" presId="urn:microsoft.com/office/officeart/2005/8/layout/lProcess3"/>
    <dgm:cxn modelId="{22AB34B2-A6EE-4FDB-B5C6-40B1A71FE748}" type="presParOf" srcId="{33847499-86EF-4519-B05C-46DF1B49F7EE}" destId="{4DDC2660-A822-4111-9487-DF438D01964D}" srcOrd="1" destOrd="0" presId="urn:microsoft.com/office/officeart/2005/8/layout/lProcess3"/>
    <dgm:cxn modelId="{88725F69-C576-4CD7-9A33-112F36F586EC}" type="presParOf" srcId="{33847499-86EF-4519-B05C-46DF1B49F7EE}" destId="{2A9CA72A-DEAC-41E7-8FFE-3BA3CD1821E9}" srcOrd="2"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165A8A-3426-4CC7-9CE0-A9D65CEEC2E7}">
      <dsp:nvSpPr>
        <dsp:cNvPr id="0" name=""/>
        <dsp:cNvSpPr/>
      </dsp:nvSpPr>
      <dsp:spPr>
        <a:xfrm>
          <a:off x="463599" y="3794"/>
          <a:ext cx="3443882" cy="1377553"/>
        </a:xfrm>
        <a:prstGeom prst="chevron">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0" bIns="30480" numCol="1" spcCol="1270" anchor="ctr" anchorCtr="0">
          <a:noAutofit/>
        </a:bodyPr>
        <a:lstStyle/>
        <a:p>
          <a:pPr marL="0" lvl="0" indent="0" algn="ctr" defTabSz="2133600">
            <a:lnSpc>
              <a:spcPct val="90000"/>
            </a:lnSpc>
            <a:spcBef>
              <a:spcPct val="0"/>
            </a:spcBef>
            <a:spcAft>
              <a:spcPct val="35000"/>
            </a:spcAft>
            <a:buNone/>
          </a:pPr>
          <a:r>
            <a:rPr lang="en-US" sz="4800" kern="1200" dirty="0"/>
            <a:t>Article</a:t>
          </a:r>
        </a:p>
      </dsp:txBody>
      <dsp:txXfrm>
        <a:off x="1152376" y="3794"/>
        <a:ext cx="2066329" cy="1377553"/>
      </dsp:txXfrm>
    </dsp:sp>
    <dsp:sp modelId="{F41AC273-9337-40E5-A8B6-852E3D0BBDE1}">
      <dsp:nvSpPr>
        <dsp:cNvPr id="0" name=""/>
        <dsp:cNvSpPr/>
      </dsp:nvSpPr>
      <dsp:spPr>
        <a:xfrm>
          <a:off x="3459777" y="120886"/>
          <a:ext cx="2858422" cy="1143369"/>
        </a:xfrm>
        <a:prstGeom prst="chevron">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130" tIns="12065" rIns="0" bIns="12065" numCol="1" spcCol="1270" anchor="ctr" anchorCtr="0">
          <a:noAutofit/>
        </a:bodyPr>
        <a:lstStyle/>
        <a:p>
          <a:pPr marL="0" lvl="0" indent="0" algn="ctr" defTabSz="844550">
            <a:lnSpc>
              <a:spcPct val="90000"/>
            </a:lnSpc>
            <a:spcBef>
              <a:spcPct val="0"/>
            </a:spcBef>
            <a:spcAft>
              <a:spcPct val="35000"/>
            </a:spcAft>
            <a:buNone/>
          </a:pPr>
          <a:r>
            <a:rPr lang="en-US" sz="1900" kern="1200" dirty="0"/>
            <a:t>Article I  Legislative Branch</a:t>
          </a:r>
        </a:p>
      </dsp:txBody>
      <dsp:txXfrm>
        <a:off x="4031462" y="120886"/>
        <a:ext cx="1715053" cy="1143369"/>
      </dsp:txXfrm>
    </dsp:sp>
    <dsp:sp modelId="{18409DB2-E91F-490E-8890-6A0CD955F624}">
      <dsp:nvSpPr>
        <dsp:cNvPr id="0" name=""/>
        <dsp:cNvSpPr/>
      </dsp:nvSpPr>
      <dsp:spPr>
        <a:xfrm>
          <a:off x="463599" y="1574204"/>
          <a:ext cx="3443882" cy="1377553"/>
        </a:xfrm>
        <a:prstGeom prst="chevron">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0" bIns="30480" numCol="1" spcCol="1270" anchor="ctr" anchorCtr="0">
          <a:noAutofit/>
        </a:bodyPr>
        <a:lstStyle/>
        <a:p>
          <a:pPr marL="0" lvl="0" indent="0" algn="ctr" defTabSz="2133600">
            <a:lnSpc>
              <a:spcPct val="90000"/>
            </a:lnSpc>
            <a:spcBef>
              <a:spcPct val="0"/>
            </a:spcBef>
            <a:spcAft>
              <a:spcPct val="35000"/>
            </a:spcAft>
            <a:buNone/>
          </a:pPr>
          <a:r>
            <a:rPr lang="en-US" sz="4800" kern="1200" dirty="0"/>
            <a:t>Section</a:t>
          </a:r>
        </a:p>
      </dsp:txBody>
      <dsp:txXfrm>
        <a:off x="1152376" y="1574204"/>
        <a:ext cx="2066329" cy="1377553"/>
      </dsp:txXfrm>
    </dsp:sp>
    <dsp:sp modelId="{2446F8DB-2CD7-4612-A0F4-3FA6D9AF6CBA}">
      <dsp:nvSpPr>
        <dsp:cNvPr id="0" name=""/>
        <dsp:cNvSpPr/>
      </dsp:nvSpPr>
      <dsp:spPr>
        <a:xfrm>
          <a:off x="3459777" y="1691296"/>
          <a:ext cx="2858422" cy="1143369"/>
        </a:xfrm>
        <a:prstGeom prst="chevron">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130" tIns="12065" rIns="0" bIns="12065" numCol="1" spcCol="1270" anchor="ctr" anchorCtr="0">
          <a:noAutofit/>
        </a:bodyPr>
        <a:lstStyle/>
        <a:p>
          <a:pPr marL="0" lvl="0" indent="0" algn="ctr" defTabSz="844550">
            <a:lnSpc>
              <a:spcPct val="90000"/>
            </a:lnSpc>
            <a:spcBef>
              <a:spcPct val="0"/>
            </a:spcBef>
            <a:spcAft>
              <a:spcPct val="35000"/>
            </a:spcAft>
            <a:buNone/>
          </a:pPr>
          <a:r>
            <a:rPr lang="en-US" sz="1900" kern="1200" dirty="0"/>
            <a:t>Section 8</a:t>
          </a:r>
        </a:p>
        <a:p>
          <a:pPr marL="0" lvl="0" indent="0" algn="ctr" defTabSz="844550">
            <a:lnSpc>
              <a:spcPct val="90000"/>
            </a:lnSpc>
            <a:spcBef>
              <a:spcPct val="0"/>
            </a:spcBef>
            <a:spcAft>
              <a:spcPct val="35000"/>
            </a:spcAft>
            <a:buNone/>
          </a:pPr>
          <a:r>
            <a:rPr lang="en-US" sz="1900" kern="1200" dirty="0"/>
            <a:t>Powers of Congress</a:t>
          </a:r>
        </a:p>
      </dsp:txBody>
      <dsp:txXfrm>
        <a:off x="4031462" y="1691296"/>
        <a:ext cx="1715053" cy="1143369"/>
      </dsp:txXfrm>
    </dsp:sp>
    <dsp:sp modelId="{82AD837B-3730-4B91-A581-CF1348DCAC92}">
      <dsp:nvSpPr>
        <dsp:cNvPr id="0" name=""/>
        <dsp:cNvSpPr/>
      </dsp:nvSpPr>
      <dsp:spPr>
        <a:xfrm>
          <a:off x="463599" y="3144615"/>
          <a:ext cx="3443882" cy="1377553"/>
        </a:xfrm>
        <a:prstGeom prst="chevron">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0" bIns="30480" numCol="1" spcCol="1270" anchor="ctr" anchorCtr="0">
          <a:noAutofit/>
        </a:bodyPr>
        <a:lstStyle/>
        <a:p>
          <a:pPr marL="0" lvl="0" indent="0" algn="ctr" defTabSz="2133600">
            <a:lnSpc>
              <a:spcPct val="90000"/>
            </a:lnSpc>
            <a:spcBef>
              <a:spcPct val="0"/>
            </a:spcBef>
            <a:spcAft>
              <a:spcPct val="35000"/>
            </a:spcAft>
            <a:buNone/>
          </a:pPr>
          <a:r>
            <a:rPr lang="en-US" sz="4800" kern="1200" dirty="0"/>
            <a:t>Clause</a:t>
          </a:r>
        </a:p>
      </dsp:txBody>
      <dsp:txXfrm>
        <a:off x="1152376" y="3144615"/>
        <a:ext cx="2066329" cy="1377553"/>
      </dsp:txXfrm>
    </dsp:sp>
    <dsp:sp modelId="{2A9CA72A-DEAC-41E7-8FFE-3BA3CD1821E9}">
      <dsp:nvSpPr>
        <dsp:cNvPr id="0" name=""/>
        <dsp:cNvSpPr/>
      </dsp:nvSpPr>
      <dsp:spPr>
        <a:xfrm>
          <a:off x="3459777" y="3261707"/>
          <a:ext cx="2858422" cy="1143369"/>
        </a:xfrm>
        <a:prstGeom prst="chevron">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130" tIns="12065" rIns="0" bIns="12065" numCol="1" spcCol="1270" anchor="ctr" anchorCtr="0">
          <a:noAutofit/>
        </a:bodyPr>
        <a:lstStyle/>
        <a:p>
          <a:pPr marL="0" lvl="0" indent="0" algn="ctr" defTabSz="844550">
            <a:lnSpc>
              <a:spcPct val="90000"/>
            </a:lnSpc>
            <a:spcBef>
              <a:spcPct val="0"/>
            </a:spcBef>
            <a:spcAft>
              <a:spcPct val="35000"/>
            </a:spcAft>
            <a:buNone/>
          </a:pPr>
          <a:r>
            <a:rPr lang="en-US" sz="1900" kern="1200" dirty="0"/>
            <a:t>Clause 18</a:t>
          </a:r>
        </a:p>
        <a:p>
          <a:pPr marL="0" lvl="0" indent="0" algn="ctr" defTabSz="844550">
            <a:lnSpc>
              <a:spcPct val="90000"/>
            </a:lnSpc>
            <a:spcBef>
              <a:spcPct val="0"/>
            </a:spcBef>
            <a:spcAft>
              <a:spcPct val="35000"/>
            </a:spcAft>
            <a:buNone/>
          </a:pPr>
          <a:r>
            <a:rPr lang="en-US" sz="1900" kern="1200" dirty="0"/>
            <a:t>Elastic Clause (Necessary &amp; Proper)</a:t>
          </a:r>
        </a:p>
      </dsp:txBody>
      <dsp:txXfrm>
        <a:off x="4031462" y="3261707"/>
        <a:ext cx="1715053" cy="1143369"/>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0D15058-EEB5-46BF-AFB9-0F00328E6E11}" type="datetimeFigureOut">
              <a:rPr lang="en-US" smtClean="0"/>
              <a:pPr/>
              <a:t>1/27/2020</a:t>
            </a:fld>
            <a:endParaRPr lang="en-US"/>
          </a:p>
        </p:txBody>
      </p:sp>
      <p:sp>
        <p:nvSpPr>
          <p:cNvPr id="6" name="Slide Number Placeholder 5"/>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292C855-841B-4BDC-A7CF-82C3B90BE807}" type="slidenum">
              <a:rPr lang="en-US" smtClean="0"/>
              <a:pPr/>
              <a:t>‹#›</a:t>
            </a:fld>
            <a:endParaRPr lang="en-US"/>
          </a:p>
        </p:txBody>
      </p:sp>
    </p:spTree>
    <p:extLst>
      <p:ext uri="{BB962C8B-B14F-4D97-AF65-F5344CB8AC3E}">
        <p14:creationId xmlns:p14="http://schemas.microsoft.com/office/powerpoint/2010/main" val="29789744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BB195C-4773-45E2-AB26-9752A6715991}" type="datetimeFigureOut">
              <a:rPr lang="en-US" smtClean="0"/>
              <a:pPr/>
              <a:t>1/27/2020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C9704B-8501-4626-934C-51E8DAD97DDC}" type="slidenum">
              <a:rPr lang="en-US" smtClean="0"/>
              <a:pPr/>
              <a:t>‹#›</a:t>
            </a:fld>
            <a:endParaRPr lang="en-US"/>
          </a:p>
        </p:txBody>
      </p:sp>
    </p:spTree>
    <p:extLst>
      <p:ext uri="{BB962C8B-B14F-4D97-AF65-F5344CB8AC3E}">
        <p14:creationId xmlns:p14="http://schemas.microsoft.com/office/powerpoint/2010/main" val="3666560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C9704B-8501-4626-934C-51E8DAD97DDC}" type="slidenum">
              <a:rPr lang="en-US" smtClean="0"/>
              <a:pPr/>
              <a:t>5</a:t>
            </a:fld>
            <a:endParaRPr lang="en-US"/>
          </a:p>
        </p:txBody>
      </p:sp>
    </p:spTree>
    <p:extLst>
      <p:ext uri="{BB962C8B-B14F-4D97-AF65-F5344CB8AC3E}">
        <p14:creationId xmlns:p14="http://schemas.microsoft.com/office/powerpoint/2010/main" val="3761861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Pres.</a:t>
            </a:r>
            <a:r>
              <a:rPr lang="en-US" baseline="0" dirty="0"/>
              <a:t> Amend 22</a:t>
            </a:r>
          </a:p>
          <a:p>
            <a:r>
              <a:rPr lang="en-US" baseline="0" dirty="0"/>
              <a:t>Congress Article I, Section 9, paragraph 5</a:t>
            </a:r>
          </a:p>
          <a:p>
            <a:r>
              <a:rPr lang="en-US" baseline="0" dirty="0"/>
              <a:t>Courts- Article I, Section 8, paragraph 8</a:t>
            </a:r>
            <a:endParaRPr lang="en-US" dirty="0"/>
          </a:p>
        </p:txBody>
      </p:sp>
      <p:sp>
        <p:nvSpPr>
          <p:cNvPr id="4" name="Slide Number Placeholder 3"/>
          <p:cNvSpPr>
            <a:spLocks noGrp="1"/>
          </p:cNvSpPr>
          <p:nvPr>
            <p:ph type="sldNum" sz="quarter" idx="10"/>
          </p:nvPr>
        </p:nvSpPr>
        <p:spPr/>
        <p:txBody>
          <a:bodyPr/>
          <a:lstStyle/>
          <a:p>
            <a:fld id="{7DC9704B-8501-4626-934C-51E8DAD97DDC}" type="slidenum">
              <a:rPr lang="en-US" smtClean="0"/>
              <a:pPr/>
              <a:t>6</a:t>
            </a:fld>
            <a:endParaRPr lang="en-US"/>
          </a:p>
        </p:txBody>
      </p:sp>
    </p:spTree>
    <p:extLst>
      <p:ext uri="{BB962C8B-B14F-4D97-AF65-F5344CB8AC3E}">
        <p14:creationId xmlns:p14="http://schemas.microsoft.com/office/powerpoint/2010/main" val="2218121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Pres. – Art. I, Sec. 8, Par. 11</a:t>
            </a:r>
          </a:p>
          <a:p>
            <a:r>
              <a:rPr lang="en-US" dirty="0"/>
              <a:t>Congress- Art.</a:t>
            </a:r>
            <a:r>
              <a:rPr lang="en-US" baseline="0" dirty="0"/>
              <a:t> IV, Sec. 2, par. 1</a:t>
            </a:r>
          </a:p>
          <a:p>
            <a:r>
              <a:rPr lang="en-US" baseline="0" dirty="0"/>
              <a:t>Courts- Amend. 23</a:t>
            </a:r>
            <a:endParaRPr lang="en-US" dirty="0"/>
          </a:p>
        </p:txBody>
      </p:sp>
      <p:sp>
        <p:nvSpPr>
          <p:cNvPr id="4" name="Slide Number Placeholder 3"/>
          <p:cNvSpPr>
            <a:spLocks noGrp="1"/>
          </p:cNvSpPr>
          <p:nvPr>
            <p:ph type="sldNum" sz="quarter" idx="10"/>
          </p:nvPr>
        </p:nvSpPr>
        <p:spPr/>
        <p:txBody>
          <a:bodyPr/>
          <a:lstStyle/>
          <a:p>
            <a:fld id="{7DC9704B-8501-4626-934C-51E8DAD97DDC}" type="slidenum">
              <a:rPr lang="en-US" smtClean="0"/>
              <a:pPr/>
              <a:t>7</a:t>
            </a:fld>
            <a:endParaRPr lang="en-US"/>
          </a:p>
        </p:txBody>
      </p:sp>
    </p:spTree>
    <p:extLst>
      <p:ext uri="{BB962C8B-B14F-4D97-AF65-F5344CB8AC3E}">
        <p14:creationId xmlns:p14="http://schemas.microsoft.com/office/powerpoint/2010/main" val="4122646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Pres. – Art. 1,</a:t>
            </a:r>
            <a:r>
              <a:rPr lang="en-US" baseline="0" dirty="0"/>
              <a:t> Sec. 3, par. 2</a:t>
            </a:r>
          </a:p>
          <a:p>
            <a:r>
              <a:rPr lang="en-US" baseline="0" dirty="0"/>
              <a:t>Congress – Art. II, Sec. 4</a:t>
            </a:r>
          </a:p>
          <a:p>
            <a:r>
              <a:rPr lang="en-US" baseline="0" dirty="0"/>
              <a:t>Courts- Art. I, Sec. 8, par. 2</a:t>
            </a:r>
            <a:endParaRPr lang="en-US" dirty="0"/>
          </a:p>
        </p:txBody>
      </p:sp>
      <p:sp>
        <p:nvSpPr>
          <p:cNvPr id="4" name="Slide Number Placeholder 3"/>
          <p:cNvSpPr>
            <a:spLocks noGrp="1"/>
          </p:cNvSpPr>
          <p:nvPr>
            <p:ph type="sldNum" sz="quarter" idx="10"/>
          </p:nvPr>
        </p:nvSpPr>
        <p:spPr/>
        <p:txBody>
          <a:bodyPr/>
          <a:lstStyle/>
          <a:p>
            <a:fld id="{7DC9704B-8501-4626-934C-51E8DAD97DDC}" type="slidenum">
              <a:rPr lang="en-US" smtClean="0"/>
              <a:pPr/>
              <a:t>8</a:t>
            </a:fld>
            <a:endParaRPr lang="en-US"/>
          </a:p>
        </p:txBody>
      </p:sp>
    </p:spTree>
    <p:extLst>
      <p:ext uri="{BB962C8B-B14F-4D97-AF65-F5344CB8AC3E}">
        <p14:creationId xmlns:p14="http://schemas.microsoft.com/office/powerpoint/2010/main" val="12174021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Pres.- Amend.</a:t>
            </a:r>
            <a:r>
              <a:rPr lang="en-US" baseline="0" dirty="0"/>
              <a:t> 8</a:t>
            </a:r>
          </a:p>
          <a:p>
            <a:r>
              <a:rPr lang="en-US" baseline="0" dirty="0"/>
              <a:t>Congress- Art. I, Sec. 9, par 3</a:t>
            </a:r>
          </a:p>
          <a:p>
            <a:r>
              <a:rPr lang="en-US" baseline="0" dirty="0"/>
              <a:t>Courts – Art. II, Sec. 1, par. 8 or Art. VI, Sec. 3</a:t>
            </a:r>
          </a:p>
        </p:txBody>
      </p:sp>
      <p:sp>
        <p:nvSpPr>
          <p:cNvPr id="4" name="Slide Number Placeholder 3"/>
          <p:cNvSpPr>
            <a:spLocks noGrp="1"/>
          </p:cNvSpPr>
          <p:nvPr>
            <p:ph type="sldNum" sz="quarter" idx="10"/>
          </p:nvPr>
        </p:nvSpPr>
        <p:spPr/>
        <p:txBody>
          <a:bodyPr/>
          <a:lstStyle/>
          <a:p>
            <a:fld id="{7DC9704B-8501-4626-934C-51E8DAD97DDC}" type="slidenum">
              <a:rPr lang="en-US" smtClean="0"/>
              <a:pPr/>
              <a:t>9</a:t>
            </a:fld>
            <a:endParaRPr lang="en-US"/>
          </a:p>
        </p:txBody>
      </p:sp>
    </p:spTree>
    <p:extLst>
      <p:ext uri="{BB962C8B-B14F-4D97-AF65-F5344CB8AC3E}">
        <p14:creationId xmlns:p14="http://schemas.microsoft.com/office/powerpoint/2010/main" val="6467399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Pres. – Amend. 20, Sec.</a:t>
            </a:r>
            <a:r>
              <a:rPr lang="en-US" baseline="0" dirty="0"/>
              <a:t> 2</a:t>
            </a:r>
          </a:p>
          <a:p>
            <a:r>
              <a:rPr lang="en-US" baseline="0" dirty="0"/>
              <a:t>Congress- Art. 1, Sec. 3, par. 6</a:t>
            </a:r>
          </a:p>
          <a:p>
            <a:r>
              <a:rPr lang="en-US" baseline="0" dirty="0"/>
              <a:t>Courts- Art. III, Sec. 2, par. 1</a:t>
            </a:r>
          </a:p>
        </p:txBody>
      </p:sp>
      <p:sp>
        <p:nvSpPr>
          <p:cNvPr id="4" name="Slide Number Placeholder 3"/>
          <p:cNvSpPr>
            <a:spLocks noGrp="1"/>
          </p:cNvSpPr>
          <p:nvPr>
            <p:ph type="sldNum" sz="quarter" idx="10"/>
          </p:nvPr>
        </p:nvSpPr>
        <p:spPr/>
        <p:txBody>
          <a:bodyPr/>
          <a:lstStyle/>
          <a:p>
            <a:fld id="{7DC9704B-8501-4626-934C-51E8DAD97DDC}" type="slidenum">
              <a:rPr lang="en-US" smtClean="0"/>
              <a:pPr/>
              <a:t>10</a:t>
            </a:fld>
            <a:endParaRPr lang="en-US"/>
          </a:p>
        </p:txBody>
      </p:sp>
    </p:spTree>
    <p:extLst>
      <p:ext uri="{BB962C8B-B14F-4D97-AF65-F5344CB8AC3E}">
        <p14:creationId xmlns:p14="http://schemas.microsoft.com/office/powerpoint/2010/main" val="27205686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Pres. – Art. IV, Sec. 2. par. 2</a:t>
            </a:r>
          </a:p>
          <a:p>
            <a:r>
              <a:rPr lang="en-US" dirty="0"/>
              <a:t>Congress – Art. I, Sec. 5, par. 4</a:t>
            </a:r>
          </a:p>
          <a:p>
            <a:r>
              <a:rPr lang="en-US" dirty="0"/>
              <a:t>Courts- Art. II, Sec. 2, par. 2</a:t>
            </a:r>
          </a:p>
          <a:p>
            <a:endParaRPr lang="en-US" dirty="0"/>
          </a:p>
        </p:txBody>
      </p:sp>
      <p:sp>
        <p:nvSpPr>
          <p:cNvPr id="4" name="Slide Number Placeholder 3"/>
          <p:cNvSpPr>
            <a:spLocks noGrp="1"/>
          </p:cNvSpPr>
          <p:nvPr>
            <p:ph type="sldNum" sz="quarter" idx="10"/>
          </p:nvPr>
        </p:nvSpPr>
        <p:spPr/>
        <p:txBody>
          <a:bodyPr/>
          <a:lstStyle/>
          <a:p>
            <a:fld id="{7DC9704B-8501-4626-934C-51E8DAD97DDC}" type="slidenum">
              <a:rPr lang="en-US" smtClean="0"/>
              <a:pPr/>
              <a:t>11</a:t>
            </a:fld>
            <a:endParaRPr lang="en-US"/>
          </a:p>
        </p:txBody>
      </p:sp>
    </p:spTree>
    <p:extLst>
      <p:ext uri="{BB962C8B-B14F-4D97-AF65-F5344CB8AC3E}">
        <p14:creationId xmlns:p14="http://schemas.microsoft.com/office/powerpoint/2010/main" val="4415083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Pres. Art. II, Sec 2, par. 1</a:t>
            </a:r>
          </a:p>
          <a:p>
            <a:r>
              <a:rPr lang="en-US" dirty="0"/>
              <a:t>Congress- Art. I, Sec. 9, par. 3</a:t>
            </a:r>
          </a:p>
          <a:p>
            <a:r>
              <a:rPr lang="en-US" dirty="0"/>
              <a:t>Courts- Art. III, Sec. 2, par. 2</a:t>
            </a:r>
          </a:p>
        </p:txBody>
      </p:sp>
      <p:sp>
        <p:nvSpPr>
          <p:cNvPr id="4" name="Slide Number Placeholder 3"/>
          <p:cNvSpPr>
            <a:spLocks noGrp="1"/>
          </p:cNvSpPr>
          <p:nvPr>
            <p:ph type="sldNum" sz="quarter" idx="10"/>
          </p:nvPr>
        </p:nvSpPr>
        <p:spPr/>
        <p:txBody>
          <a:bodyPr/>
          <a:lstStyle/>
          <a:p>
            <a:fld id="{7DC9704B-8501-4626-934C-51E8DAD97DDC}" type="slidenum">
              <a:rPr lang="en-US" smtClean="0"/>
              <a:pPr/>
              <a:t>12</a:t>
            </a:fld>
            <a:endParaRPr lang="en-US"/>
          </a:p>
        </p:txBody>
      </p:sp>
    </p:spTree>
    <p:extLst>
      <p:ext uri="{BB962C8B-B14F-4D97-AF65-F5344CB8AC3E}">
        <p14:creationId xmlns:p14="http://schemas.microsoft.com/office/powerpoint/2010/main" val="34009719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Pres. Amend 5</a:t>
            </a:r>
          </a:p>
          <a:p>
            <a:r>
              <a:rPr lang="en-US" dirty="0"/>
              <a:t>Congress- Amend 11</a:t>
            </a:r>
          </a:p>
          <a:p>
            <a:r>
              <a:rPr lang="en-US" dirty="0"/>
              <a:t>Courts</a:t>
            </a:r>
            <a:r>
              <a:rPr lang="en-US" baseline="0" dirty="0"/>
              <a:t> – Amend 16</a:t>
            </a:r>
            <a:endParaRPr lang="en-US" dirty="0"/>
          </a:p>
        </p:txBody>
      </p:sp>
      <p:sp>
        <p:nvSpPr>
          <p:cNvPr id="4" name="Slide Number Placeholder 3"/>
          <p:cNvSpPr>
            <a:spLocks noGrp="1"/>
          </p:cNvSpPr>
          <p:nvPr>
            <p:ph type="sldNum" sz="quarter" idx="10"/>
          </p:nvPr>
        </p:nvSpPr>
        <p:spPr/>
        <p:txBody>
          <a:bodyPr/>
          <a:lstStyle/>
          <a:p>
            <a:fld id="{7DC9704B-8501-4626-934C-51E8DAD97DDC}" type="slidenum">
              <a:rPr lang="en-US" smtClean="0"/>
              <a:pPr/>
              <a:t>13</a:t>
            </a:fld>
            <a:endParaRPr lang="en-US"/>
          </a:p>
        </p:txBody>
      </p:sp>
    </p:spTree>
    <p:extLst>
      <p:ext uri="{BB962C8B-B14F-4D97-AF65-F5344CB8AC3E}">
        <p14:creationId xmlns:p14="http://schemas.microsoft.com/office/powerpoint/2010/main" val="28511156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Pres. – Amend 26</a:t>
            </a:r>
          </a:p>
          <a:p>
            <a:r>
              <a:rPr lang="en-US" dirty="0"/>
              <a:t>Congress- Art. I, Sec. 10, par. 1</a:t>
            </a:r>
          </a:p>
          <a:p>
            <a:r>
              <a:rPr lang="en-US" dirty="0"/>
              <a:t>Courts- Art. I, Sec. 6, par. 2</a:t>
            </a:r>
          </a:p>
        </p:txBody>
      </p:sp>
      <p:sp>
        <p:nvSpPr>
          <p:cNvPr id="4" name="Slide Number Placeholder 3"/>
          <p:cNvSpPr>
            <a:spLocks noGrp="1"/>
          </p:cNvSpPr>
          <p:nvPr>
            <p:ph type="sldNum" sz="quarter" idx="10"/>
          </p:nvPr>
        </p:nvSpPr>
        <p:spPr/>
        <p:txBody>
          <a:bodyPr/>
          <a:lstStyle/>
          <a:p>
            <a:fld id="{7DC9704B-8501-4626-934C-51E8DAD97DDC}" type="slidenum">
              <a:rPr lang="en-US" smtClean="0"/>
              <a:pPr/>
              <a:t>14</a:t>
            </a:fld>
            <a:endParaRPr lang="en-US"/>
          </a:p>
        </p:txBody>
      </p:sp>
    </p:spTree>
    <p:extLst>
      <p:ext uri="{BB962C8B-B14F-4D97-AF65-F5344CB8AC3E}">
        <p14:creationId xmlns:p14="http://schemas.microsoft.com/office/powerpoint/2010/main" val="11760647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Pres.- Art. IV, Sec. 4</a:t>
            </a:r>
          </a:p>
          <a:p>
            <a:r>
              <a:rPr lang="en-US" dirty="0"/>
              <a:t>Congress- Art. IV</a:t>
            </a:r>
            <a:r>
              <a:rPr lang="en-US" baseline="0" dirty="0"/>
              <a:t> or Amend. 22</a:t>
            </a:r>
          </a:p>
          <a:p>
            <a:r>
              <a:rPr lang="en-US" baseline="0" dirty="0"/>
              <a:t>Courts- Art. III, Sec. 3, par. 1</a:t>
            </a:r>
            <a:endParaRPr lang="en-US" dirty="0"/>
          </a:p>
        </p:txBody>
      </p:sp>
      <p:sp>
        <p:nvSpPr>
          <p:cNvPr id="4" name="Slide Number Placeholder 3"/>
          <p:cNvSpPr>
            <a:spLocks noGrp="1"/>
          </p:cNvSpPr>
          <p:nvPr>
            <p:ph type="sldNum" sz="quarter" idx="10"/>
          </p:nvPr>
        </p:nvSpPr>
        <p:spPr/>
        <p:txBody>
          <a:bodyPr/>
          <a:lstStyle/>
          <a:p>
            <a:fld id="{7DC9704B-8501-4626-934C-51E8DAD97DDC}" type="slidenum">
              <a:rPr lang="en-US" smtClean="0"/>
              <a:pPr/>
              <a:t>15</a:t>
            </a:fld>
            <a:endParaRPr lang="en-US"/>
          </a:p>
        </p:txBody>
      </p:sp>
    </p:spTree>
    <p:extLst>
      <p:ext uri="{BB962C8B-B14F-4D97-AF65-F5344CB8AC3E}">
        <p14:creationId xmlns:p14="http://schemas.microsoft.com/office/powerpoint/2010/main" val="12474520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0E2F7B20-FE8E-4FB8-B52F-8F631D0EE79D}" type="datetimeFigureOut">
              <a:rPr lang="en-US" smtClean="0"/>
              <a:pPr/>
              <a:t>1/27/2020</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E8E515F1-5E9B-4512-9149-5D97D4088F01}"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E2F7B20-FE8E-4FB8-B52F-8F631D0EE79D}" type="datetimeFigureOut">
              <a:rPr lang="en-US" smtClean="0"/>
              <a:pPr/>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E515F1-5E9B-4512-9149-5D97D4088F0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0E2F7B20-FE8E-4FB8-B52F-8F631D0EE79D}" type="datetimeFigureOut">
              <a:rPr lang="en-US" smtClean="0"/>
              <a:pPr/>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E8E515F1-5E9B-4512-9149-5D97D4088F0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E2F7B20-FE8E-4FB8-B52F-8F631D0EE79D}" type="datetimeFigureOut">
              <a:rPr lang="en-US" smtClean="0"/>
              <a:pPr/>
              <a:t>1/27/2020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E515F1-5E9B-4512-9149-5D97D4088F0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0E2F7B20-FE8E-4FB8-B52F-8F631D0EE79D}" type="datetimeFigureOut">
              <a:rPr lang="en-US" smtClean="0"/>
              <a:pPr/>
              <a:t>1/27/2020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E515F1-5E9B-4512-9149-5D97D4088F0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0E2F7B20-FE8E-4FB8-B52F-8F631D0EE79D}" type="datetimeFigureOut">
              <a:rPr lang="en-US" smtClean="0"/>
              <a:pPr/>
              <a:t>1/27/2020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E515F1-5E9B-4512-9149-5D97D4088F0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2F7B20-FE8E-4FB8-B52F-8F631D0EE79D}" type="datetimeFigureOut">
              <a:rPr lang="en-US" smtClean="0"/>
              <a:pPr/>
              <a:t>1/27/2020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E515F1-5E9B-4512-9149-5D97D4088F0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E2F7B20-FE8E-4FB8-B52F-8F631D0EE79D}" type="datetimeFigureOut">
              <a:rPr lang="en-US" smtClean="0"/>
              <a:pPr/>
              <a:t>1/27/2020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E515F1-5E9B-4512-9149-5D97D4088F0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0E2F7B20-FE8E-4FB8-B52F-8F631D0EE79D}" type="datetimeFigureOut">
              <a:rPr lang="en-US" smtClean="0"/>
              <a:pPr/>
              <a:t>1/27/2020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E515F1-5E9B-4512-9149-5D97D4088F0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E2F7B20-FE8E-4FB8-B52F-8F631D0EE79D}" type="datetimeFigureOut">
              <a:rPr lang="en-US" smtClean="0"/>
              <a:pPr/>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E515F1-5E9B-4512-9149-5D97D4088F0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E2F7B20-FE8E-4FB8-B52F-8F631D0EE79D}" type="datetimeFigureOut">
              <a:rPr lang="en-US" smtClean="0"/>
              <a:pPr/>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E515F1-5E9B-4512-9149-5D97D4088F0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duotone>
              <a:schemeClr val="accent3">
                <a:shade val="45000"/>
                <a:satMod val="135000"/>
              </a:schemeClr>
              <a:prstClr val="white"/>
            </a:duotone>
            <a:lum bright="-3000" contrast="6000"/>
          </a:blip>
          <a:srcRect/>
          <a:stretch>
            <a:fillRect/>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0E2F7B20-FE8E-4FB8-B52F-8F631D0EE79D}" type="datetimeFigureOut">
              <a:rPr lang="en-US" smtClean="0"/>
              <a:pPr/>
              <a:t>1/27/2020</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E8E515F1-5E9B-4512-9149-5D97D4088F0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hightowerlowdown.org/sites/hightowerlowdown.civicactions.net/files/2006_08_cartoon.jpg"/>
          <p:cNvPicPr>
            <a:picLocks noChangeAspect="1" noChangeArrowheads="1"/>
          </p:cNvPicPr>
          <p:nvPr/>
        </p:nvPicPr>
        <p:blipFill>
          <a:blip r:embed="rId2" cstate="print"/>
          <a:srcRect/>
          <a:stretch>
            <a:fillRect/>
          </a:stretch>
        </p:blipFill>
        <p:spPr bwMode="auto">
          <a:xfrm>
            <a:off x="3962400" y="304799"/>
            <a:ext cx="4953000" cy="3281363"/>
          </a:xfrm>
          <a:prstGeom prst="rect">
            <a:avLst/>
          </a:prstGeom>
          <a:noFill/>
        </p:spPr>
      </p:pic>
      <p:pic>
        <p:nvPicPr>
          <p:cNvPr id="1028" name="Picture 4" descr="http://aiafrontlines.files.wordpress.com/2009/05/what-about-the-constitution-cartoon.jpg"/>
          <p:cNvPicPr>
            <a:picLocks noChangeAspect="1" noChangeArrowheads="1"/>
          </p:cNvPicPr>
          <p:nvPr/>
        </p:nvPicPr>
        <p:blipFill>
          <a:blip r:embed="rId3" cstate="print"/>
          <a:srcRect/>
          <a:stretch>
            <a:fillRect/>
          </a:stretch>
        </p:blipFill>
        <p:spPr bwMode="auto">
          <a:xfrm>
            <a:off x="228600" y="2743200"/>
            <a:ext cx="5029200" cy="3864103"/>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Structure of the Constitution</a:t>
            </a:r>
          </a:p>
        </p:txBody>
      </p:sp>
      <p:sp>
        <p:nvSpPr>
          <p:cNvPr id="3" name="Content Placeholder 2"/>
          <p:cNvSpPr>
            <a:spLocks noGrp="1"/>
          </p:cNvSpPr>
          <p:nvPr>
            <p:ph idx="1"/>
          </p:nvPr>
        </p:nvSpPr>
        <p:spPr/>
        <p:txBody>
          <a:bodyPr/>
          <a:lstStyle/>
          <a:p>
            <a:r>
              <a:rPr lang="en-US" dirty="0"/>
              <a:t>Preamble (goals)</a:t>
            </a:r>
          </a:p>
          <a:p>
            <a:r>
              <a:rPr lang="en-US" dirty="0"/>
              <a:t>Article I – Legislative Branch</a:t>
            </a:r>
          </a:p>
          <a:p>
            <a:r>
              <a:rPr lang="en-US" dirty="0"/>
              <a:t>Article II – Executive Branch</a:t>
            </a:r>
          </a:p>
          <a:p>
            <a:r>
              <a:rPr lang="en-US" dirty="0"/>
              <a:t>Article III – Judicial Branch</a:t>
            </a:r>
          </a:p>
          <a:p>
            <a:r>
              <a:rPr lang="en-US" dirty="0"/>
              <a:t>Article IV – Relations Among States</a:t>
            </a:r>
          </a:p>
          <a:p>
            <a:r>
              <a:rPr lang="en-US" dirty="0"/>
              <a:t>Article V – Amendment Process</a:t>
            </a:r>
          </a:p>
          <a:p>
            <a:r>
              <a:rPr lang="en-US" dirty="0"/>
              <a:t>Article VI – National Supremacy</a:t>
            </a:r>
          </a:p>
          <a:p>
            <a:r>
              <a:rPr lang="en-US" dirty="0"/>
              <a:t>Article VII – Ratification</a:t>
            </a:r>
          </a:p>
          <a:p>
            <a:r>
              <a:rPr lang="en-US" dirty="0"/>
              <a:t>Amendments</a:t>
            </a:r>
          </a:p>
        </p:txBody>
      </p:sp>
      <p:sp>
        <p:nvSpPr>
          <p:cNvPr id="4" name="Right Brace 3"/>
          <p:cNvSpPr/>
          <p:nvPr/>
        </p:nvSpPr>
        <p:spPr>
          <a:xfrm>
            <a:off x="5715000" y="2057400"/>
            <a:ext cx="457200" cy="1600200"/>
          </a:xfrm>
          <a:prstGeom prst="righ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p:cNvSpPr txBox="1"/>
          <p:nvPr/>
        </p:nvSpPr>
        <p:spPr>
          <a:xfrm>
            <a:off x="6324600" y="2667000"/>
            <a:ext cx="1066800" cy="369332"/>
          </a:xfrm>
          <a:prstGeom prst="rect">
            <a:avLst/>
          </a:prstGeom>
          <a:noFill/>
        </p:spPr>
        <p:txBody>
          <a:bodyPr wrap="square" rtlCol="0">
            <a:spAutoFit/>
          </a:bodyPr>
          <a:lstStyle/>
          <a:p>
            <a:r>
              <a:rPr lang="en-US" dirty="0"/>
              <a:t>L.E.G.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down)">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4"/>
                                        </p:tgtEl>
                                        <p:attrNameLst>
                                          <p:attrName>style.visibility</p:attrName>
                                        </p:attrNameLst>
                                      </p:cBhvr>
                                      <p:to>
                                        <p:strVal val="visible"/>
                                      </p:to>
                                    </p:set>
                                    <p:anim calcmode="lin" valueType="num">
                                      <p:cBhvr additive="base">
                                        <p:cTn id="52" dur="500" fill="hold"/>
                                        <p:tgtEl>
                                          <p:spTgt spid="4"/>
                                        </p:tgtEl>
                                        <p:attrNameLst>
                                          <p:attrName>ppt_x</p:attrName>
                                        </p:attrNameLst>
                                      </p:cBhvr>
                                      <p:tavLst>
                                        <p:tav tm="0">
                                          <p:val>
                                            <p:strVal val="#ppt_x"/>
                                          </p:val>
                                        </p:tav>
                                        <p:tav tm="100000">
                                          <p:val>
                                            <p:strVal val="#ppt_x"/>
                                          </p:val>
                                        </p:tav>
                                      </p:tavLst>
                                    </p:anim>
                                    <p:anim calcmode="lin" valueType="num">
                                      <p:cBhvr additive="base">
                                        <p:cTn id="5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5"/>
                                        </p:tgtEl>
                                        <p:attrNameLst>
                                          <p:attrName>style.visibility</p:attrName>
                                        </p:attrNameLst>
                                      </p:cBhvr>
                                      <p:to>
                                        <p:strVal val="visible"/>
                                      </p:to>
                                    </p:set>
                                    <p:anim calcmode="lin" valueType="num">
                                      <p:cBhvr additive="base">
                                        <p:cTn id="58" dur="500" fill="hold"/>
                                        <p:tgtEl>
                                          <p:spTgt spid="5"/>
                                        </p:tgtEl>
                                        <p:attrNameLst>
                                          <p:attrName>ppt_x</p:attrName>
                                        </p:attrNameLst>
                                      </p:cBhvr>
                                      <p:tavLst>
                                        <p:tav tm="0">
                                          <p:val>
                                            <p:strVal val="#ppt_x"/>
                                          </p:val>
                                        </p:tav>
                                        <p:tav tm="100000">
                                          <p:val>
                                            <p:strVal val="#ppt_x"/>
                                          </p:val>
                                        </p:tav>
                                      </p:tavLst>
                                    </p:anim>
                                    <p:anim calcmode="lin" valueType="num">
                                      <p:cBhvr additive="base">
                                        <p:cTn id="5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“Subsections”</a:t>
            </a:r>
          </a:p>
        </p:txBody>
      </p:sp>
      <p:graphicFrame>
        <p:nvGraphicFramePr>
          <p:cNvPr id="5" name="Content Placeholder 4"/>
          <p:cNvGraphicFramePr>
            <a:graphicFrameLocks noGrp="1"/>
          </p:cNvGraphicFramePr>
          <p:nvPr>
            <p:ph sz="half" idx="2"/>
          </p:nvPr>
        </p:nvGraphicFramePr>
        <p:xfrm>
          <a:off x="1371600" y="1524000"/>
          <a:ext cx="67818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152400" y="6477000"/>
            <a:ext cx="685800" cy="369332"/>
          </a:xfrm>
          <a:prstGeom prst="rect">
            <a:avLst/>
          </a:prstGeom>
          <a:noFill/>
        </p:spPr>
        <p:txBody>
          <a:bodyPr wrap="square" rtlCol="0">
            <a:spAutoFit/>
          </a:bodyPr>
          <a:lstStyle/>
          <a:p>
            <a:r>
              <a:rPr lang="en-US" dirty="0"/>
              <a:t>p.62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graphicEl>
                                              <a:dgm id="{70165A8A-3426-4CC7-9CE0-A9D65CEEC2E7}"/>
                                            </p:graphicEl>
                                          </p:spTgt>
                                        </p:tgtEl>
                                        <p:attrNameLst>
                                          <p:attrName>style.visibility</p:attrName>
                                        </p:attrNameLst>
                                      </p:cBhvr>
                                      <p:to>
                                        <p:strVal val="visible"/>
                                      </p:to>
                                    </p:set>
                                    <p:anim calcmode="lin" valueType="num">
                                      <p:cBhvr additive="base">
                                        <p:cTn id="7" dur="500" fill="hold"/>
                                        <p:tgtEl>
                                          <p:spTgt spid="5">
                                            <p:graphicEl>
                                              <a:dgm id="{70165A8A-3426-4CC7-9CE0-A9D65CEEC2E7}"/>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graphicEl>
                                              <a:dgm id="{70165A8A-3426-4CC7-9CE0-A9D65CEEC2E7}"/>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graphicEl>
                                              <a:dgm id="{F41AC273-9337-40E5-A8B6-852E3D0BBDE1}"/>
                                            </p:graphicEl>
                                          </p:spTgt>
                                        </p:tgtEl>
                                        <p:attrNameLst>
                                          <p:attrName>style.visibility</p:attrName>
                                        </p:attrNameLst>
                                      </p:cBhvr>
                                      <p:to>
                                        <p:strVal val="visible"/>
                                      </p:to>
                                    </p:set>
                                    <p:anim calcmode="lin" valueType="num">
                                      <p:cBhvr additive="base">
                                        <p:cTn id="13" dur="500" fill="hold"/>
                                        <p:tgtEl>
                                          <p:spTgt spid="5">
                                            <p:graphicEl>
                                              <a:dgm id="{F41AC273-9337-40E5-A8B6-852E3D0BBDE1}"/>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graphicEl>
                                              <a:dgm id="{F41AC273-9337-40E5-A8B6-852E3D0BBDE1}"/>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graphicEl>
                                              <a:dgm id="{18409DB2-E91F-490E-8890-6A0CD955F624}"/>
                                            </p:graphicEl>
                                          </p:spTgt>
                                        </p:tgtEl>
                                        <p:attrNameLst>
                                          <p:attrName>style.visibility</p:attrName>
                                        </p:attrNameLst>
                                      </p:cBhvr>
                                      <p:to>
                                        <p:strVal val="visible"/>
                                      </p:to>
                                    </p:set>
                                    <p:anim calcmode="lin" valueType="num">
                                      <p:cBhvr additive="base">
                                        <p:cTn id="19" dur="500" fill="hold"/>
                                        <p:tgtEl>
                                          <p:spTgt spid="5">
                                            <p:graphicEl>
                                              <a:dgm id="{18409DB2-E91F-490E-8890-6A0CD955F624}"/>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graphicEl>
                                              <a:dgm id="{18409DB2-E91F-490E-8890-6A0CD955F624}"/>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graphicEl>
                                              <a:dgm id="{2446F8DB-2CD7-4612-A0F4-3FA6D9AF6CBA}"/>
                                            </p:graphicEl>
                                          </p:spTgt>
                                        </p:tgtEl>
                                        <p:attrNameLst>
                                          <p:attrName>style.visibility</p:attrName>
                                        </p:attrNameLst>
                                      </p:cBhvr>
                                      <p:to>
                                        <p:strVal val="visible"/>
                                      </p:to>
                                    </p:set>
                                    <p:anim calcmode="lin" valueType="num">
                                      <p:cBhvr additive="base">
                                        <p:cTn id="25" dur="500" fill="hold"/>
                                        <p:tgtEl>
                                          <p:spTgt spid="5">
                                            <p:graphicEl>
                                              <a:dgm id="{2446F8DB-2CD7-4612-A0F4-3FA6D9AF6CBA}"/>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graphicEl>
                                              <a:dgm id="{2446F8DB-2CD7-4612-A0F4-3FA6D9AF6CBA}"/>
                                            </p:graphic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graphicEl>
                                              <a:dgm id="{82AD837B-3730-4B91-A581-CF1348DCAC92}"/>
                                            </p:graphicEl>
                                          </p:spTgt>
                                        </p:tgtEl>
                                        <p:attrNameLst>
                                          <p:attrName>style.visibility</p:attrName>
                                        </p:attrNameLst>
                                      </p:cBhvr>
                                      <p:to>
                                        <p:strVal val="visible"/>
                                      </p:to>
                                    </p:set>
                                    <p:anim calcmode="lin" valueType="num">
                                      <p:cBhvr additive="base">
                                        <p:cTn id="31" dur="500" fill="hold"/>
                                        <p:tgtEl>
                                          <p:spTgt spid="5">
                                            <p:graphicEl>
                                              <a:dgm id="{82AD837B-3730-4B91-A581-CF1348DCAC92}"/>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graphicEl>
                                              <a:dgm id="{82AD837B-3730-4B91-A581-CF1348DCAC92}"/>
                                            </p:graphic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graphicEl>
                                              <a:dgm id="{2A9CA72A-DEAC-41E7-8FFE-3BA3CD1821E9}"/>
                                            </p:graphicEl>
                                          </p:spTgt>
                                        </p:tgtEl>
                                        <p:attrNameLst>
                                          <p:attrName>style.visibility</p:attrName>
                                        </p:attrNameLst>
                                      </p:cBhvr>
                                      <p:to>
                                        <p:strVal val="visible"/>
                                      </p:to>
                                    </p:set>
                                    <p:anim calcmode="lin" valueType="num">
                                      <p:cBhvr additive="base">
                                        <p:cTn id="37" dur="500" fill="hold"/>
                                        <p:tgtEl>
                                          <p:spTgt spid="5">
                                            <p:graphicEl>
                                              <a:dgm id="{2A9CA72A-DEAC-41E7-8FFE-3BA3CD1821E9}"/>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graphicEl>
                                              <a:dgm id="{2A9CA72A-DEAC-41E7-8FFE-3BA3CD1821E9}"/>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http://4.bp.blogspot.com/_82jYjcjk6wM/TJNyZAdySmI/AAAAAAAAEFk/yJmNwRWbgGU/s1600/checks_balances_system_kids_mom_970595.jpg"/>
          <p:cNvPicPr>
            <a:picLocks noChangeAspect="1" noChangeArrowheads="1"/>
          </p:cNvPicPr>
          <p:nvPr/>
        </p:nvPicPr>
        <p:blipFill>
          <a:blip r:embed="rId2" cstate="print"/>
          <a:srcRect/>
          <a:stretch>
            <a:fillRect/>
          </a:stretch>
        </p:blipFill>
        <p:spPr bwMode="auto">
          <a:xfrm>
            <a:off x="457200" y="1524000"/>
            <a:ext cx="3429000" cy="4802521"/>
          </a:xfrm>
          <a:prstGeom prst="rect">
            <a:avLst/>
          </a:prstGeom>
          <a:noFill/>
        </p:spPr>
      </p:pic>
      <p:pic>
        <p:nvPicPr>
          <p:cNvPr id="43012" name="Picture 4" descr="http://www.lewrockwell.com/chu/Separation%2BPowers.jpg"/>
          <p:cNvPicPr>
            <a:picLocks noChangeAspect="1" noChangeArrowheads="1"/>
          </p:cNvPicPr>
          <p:nvPr/>
        </p:nvPicPr>
        <p:blipFill>
          <a:blip r:embed="rId3" cstate="print"/>
          <a:srcRect/>
          <a:stretch>
            <a:fillRect/>
          </a:stretch>
        </p:blipFill>
        <p:spPr bwMode="auto">
          <a:xfrm>
            <a:off x="4114800" y="2133600"/>
            <a:ext cx="4641077" cy="3733800"/>
          </a:xfrm>
          <a:prstGeom prst="rect">
            <a:avLst/>
          </a:prstGeom>
          <a:noFill/>
        </p:spPr>
      </p:pic>
      <p:sp>
        <p:nvSpPr>
          <p:cNvPr id="4" name="Title 3"/>
          <p:cNvSpPr>
            <a:spLocks noGrp="1"/>
          </p:cNvSpPr>
          <p:nvPr>
            <p:ph type="title"/>
          </p:nvPr>
        </p:nvSpPr>
        <p:spPr/>
        <p:txBody>
          <a:bodyPr>
            <a:normAutofit fontScale="90000"/>
          </a:bodyPr>
          <a:lstStyle/>
          <a:p>
            <a:r>
              <a:rPr lang="en-US" dirty="0"/>
              <a:t>Principles of the Constitution?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1630362"/>
          </a:xfrm>
          <a:noFill/>
        </p:spPr>
        <p:txBody>
          <a:bodyPr>
            <a:normAutofit fontScale="90000"/>
          </a:bodyPr>
          <a:lstStyle/>
          <a:p>
            <a:br>
              <a:rPr lang="en-US" sz="6000" dirty="0">
                <a:solidFill>
                  <a:schemeClr val="accent1">
                    <a:lumMod val="60000"/>
                    <a:lumOff val="40000"/>
                  </a:schemeClr>
                </a:solidFill>
              </a:rPr>
            </a:br>
            <a:r>
              <a:rPr lang="en-US" sz="6000" i="1" dirty="0">
                <a:solidFill>
                  <a:schemeClr val="accent1">
                    <a:lumMod val="60000"/>
                    <a:lumOff val="40000"/>
                  </a:schemeClr>
                </a:solidFill>
              </a:rPr>
              <a:t>Power Grab GAME</a:t>
            </a:r>
            <a:br>
              <a:rPr lang="en-US" sz="6000" dirty="0">
                <a:solidFill>
                  <a:schemeClr val="accent1">
                    <a:lumMod val="60000"/>
                    <a:lumOff val="40000"/>
                  </a:schemeClr>
                </a:solidFill>
              </a:rPr>
            </a:br>
            <a:endParaRPr lang="en-US" sz="6000" dirty="0">
              <a:solidFill>
                <a:schemeClr val="accent1">
                  <a:lumMod val="60000"/>
                  <a:lumOff val="40000"/>
                </a:schemeClr>
              </a:solidFill>
            </a:endParaRPr>
          </a:p>
        </p:txBody>
      </p:sp>
      <p:pic>
        <p:nvPicPr>
          <p:cNvPr id="1026" name="Picture 2" descr="Image result for government power grab">
            <a:extLst>
              <a:ext uri="{FF2B5EF4-FFF2-40B4-BE49-F238E27FC236}">
                <a16:creationId xmlns:a16="http://schemas.microsoft.com/office/drawing/2014/main" id="{BC0F368C-E1E5-41C8-B387-04BCC1A9058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05" b="1871"/>
          <a:stretch/>
        </p:blipFill>
        <p:spPr bwMode="auto">
          <a:xfrm>
            <a:off x="1041113" y="1934852"/>
            <a:ext cx="7061773" cy="4114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Round 1</a:t>
            </a:r>
          </a:p>
        </p:txBody>
      </p:sp>
      <p:sp>
        <p:nvSpPr>
          <p:cNvPr id="3" name="Content Placeholder 2"/>
          <p:cNvSpPr>
            <a:spLocks noGrp="1"/>
          </p:cNvSpPr>
          <p:nvPr>
            <p:ph idx="1"/>
          </p:nvPr>
        </p:nvSpPr>
        <p:spPr>
          <a:xfrm>
            <a:off x="304800" y="1371600"/>
            <a:ext cx="8382000" cy="5105400"/>
          </a:xfrm>
        </p:spPr>
        <p:txBody>
          <a:bodyPr>
            <a:normAutofit fontScale="77500" lnSpcReduction="20000"/>
          </a:bodyPr>
          <a:lstStyle/>
          <a:p>
            <a:pPr marL="651510" indent="-514350">
              <a:buFont typeface="Wingdings" pitchFamily="2" charset="2"/>
              <a:buChar char="v"/>
            </a:pPr>
            <a:r>
              <a:rPr lang="en-US" b="1" dirty="0"/>
              <a:t>President</a:t>
            </a:r>
            <a:r>
              <a:rPr lang="en-US" dirty="0"/>
              <a:t> - A serious economic crisis takes place in the U.S. </a:t>
            </a:r>
            <a:r>
              <a:rPr lang="en-US"/>
              <a:t>President Obama </a:t>
            </a:r>
            <a:r>
              <a:rPr lang="en-US" dirty="0"/>
              <a:t>decides to run for a third term.  (Amendment)</a:t>
            </a:r>
          </a:p>
          <a:p>
            <a:pPr marL="651510" indent="-514350">
              <a:buNone/>
            </a:pPr>
            <a:r>
              <a:rPr lang="en-US" dirty="0"/>
              <a:t>			</a:t>
            </a:r>
            <a:r>
              <a:rPr lang="en-US" b="1" dirty="0"/>
              <a:t>Amend 22</a:t>
            </a:r>
          </a:p>
          <a:p>
            <a:pPr marL="651510" indent="-514350">
              <a:buNone/>
            </a:pPr>
            <a:endParaRPr lang="en-US" b="1" dirty="0"/>
          </a:p>
          <a:p>
            <a:pPr marL="651510" indent="-514350">
              <a:buFont typeface="Wingdings" pitchFamily="2" charset="2"/>
              <a:buChar char="v"/>
            </a:pPr>
            <a:r>
              <a:rPr lang="en-US" b="1" dirty="0"/>
              <a:t>Congress</a:t>
            </a:r>
            <a:r>
              <a:rPr lang="en-US" dirty="0"/>
              <a:t> - Congress passes a law taking 10% on lumber being exported. (Article I)</a:t>
            </a:r>
          </a:p>
          <a:p>
            <a:pPr marL="651510" indent="-514350">
              <a:buFont typeface="Wingdings" pitchFamily="2" charset="2"/>
              <a:buChar char="v"/>
            </a:pPr>
            <a:br>
              <a:rPr lang="en-US" dirty="0"/>
            </a:br>
            <a:r>
              <a:rPr lang="en-US" dirty="0"/>
              <a:t>		</a:t>
            </a:r>
            <a:r>
              <a:rPr lang="en-US" b="1" dirty="0"/>
              <a:t>Article I, Section 9, Clause 5</a:t>
            </a:r>
          </a:p>
          <a:p>
            <a:pPr marL="651510" indent="-514350">
              <a:buFont typeface="Wingdings" pitchFamily="2" charset="2"/>
              <a:buChar char="v"/>
            </a:pPr>
            <a:endParaRPr lang="en-US" b="1" dirty="0"/>
          </a:p>
          <a:p>
            <a:pPr marL="651510" lvl="0" indent="-514350">
              <a:buFont typeface="Wingdings" pitchFamily="2" charset="2"/>
              <a:buChar char="v"/>
            </a:pPr>
            <a:r>
              <a:rPr lang="en-US" b="1" dirty="0"/>
              <a:t>Courts</a:t>
            </a:r>
            <a:r>
              <a:rPr lang="en-US" dirty="0"/>
              <a:t> - The Court rules that the government may not issue patents because of the need for technological advance.  (Article I)</a:t>
            </a:r>
          </a:p>
          <a:p>
            <a:pPr marL="651510" indent="-514350">
              <a:buNone/>
            </a:pPr>
            <a:r>
              <a:rPr lang="en-US" dirty="0"/>
              <a:t>			</a:t>
            </a:r>
            <a:r>
              <a:rPr lang="en-US" b="1" dirty="0"/>
              <a:t>Courts- Article I, Section 8, Clause 8</a:t>
            </a:r>
          </a:p>
          <a:p>
            <a:pPr marL="651510" indent="-514350">
              <a:buNone/>
            </a:pPr>
            <a:br>
              <a:rPr lang="en-US" dirty="0"/>
            </a:b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1"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 calcmode="lin" valueType="num">
                                      <p:cBhvr additive="base">
                                        <p:cTn id="4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4" end="4"/>
                                            </p:txEl>
                                          </p:spTgt>
                                        </p:tgtEl>
                                        <p:attrNameLst>
                                          <p:attrName>style.visibility</p:attrName>
                                        </p:attrNameLst>
                                      </p:cBhvr>
                                      <p:to>
                                        <p:strVal val="visible"/>
                                      </p:to>
                                    </p:set>
                                    <p:anim calcmode="lin" valueType="num">
                                      <p:cBhvr additive="base">
                                        <p:cTn id="4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Round 2</a:t>
            </a:r>
          </a:p>
        </p:txBody>
      </p:sp>
      <p:sp>
        <p:nvSpPr>
          <p:cNvPr id="3" name="Content Placeholder 2"/>
          <p:cNvSpPr>
            <a:spLocks noGrp="1"/>
          </p:cNvSpPr>
          <p:nvPr>
            <p:ph idx="1"/>
          </p:nvPr>
        </p:nvSpPr>
        <p:spPr/>
        <p:txBody>
          <a:bodyPr>
            <a:normAutofit fontScale="92500" lnSpcReduction="10000"/>
          </a:bodyPr>
          <a:lstStyle/>
          <a:p>
            <a:pPr marL="651510" indent="-514350">
              <a:buFont typeface="Wingdings" pitchFamily="2" charset="2"/>
              <a:buChar char="v"/>
            </a:pPr>
            <a:r>
              <a:rPr lang="en-US" b="1" dirty="0"/>
              <a:t>President</a:t>
            </a:r>
            <a:r>
              <a:rPr lang="en-US" dirty="0"/>
              <a:t> – President Trump declares war on North Korea.  (Article I)</a:t>
            </a:r>
            <a:br>
              <a:rPr lang="en-US" dirty="0"/>
            </a:br>
            <a:endParaRPr lang="en-US" dirty="0"/>
          </a:p>
          <a:p>
            <a:pPr marL="651510" indent="-514350">
              <a:buFont typeface="Wingdings" pitchFamily="2" charset="2"/>
              <a:buChar char="v"/>
            </a:pPr>
            <a:r>
              <a:rPr lang="en-US" b="1" dirty="0"/>
              <a:t>Congress</a:t>
            </a:r>
            <a:r>
              <a:rPr lang="en-US" dirty="0"/>
              <a:t> - Congress passes a law that people from Idaho may not drive cars in Oregon because of pollution.  (Article IV)</a:t>
            </a:r>
            <a:br>
              <a:rPr lang="en-US" dirty="0"/>
            </a:br>
            <a:endParaRPr lang="en-US" dirty="0"/>
          </a:p>
          <a:p>
            <a:pPr marL="651510" indent="-514350">
              <a:buFont typeface="Wingdings" pitchFamily="2" charset="2"/>
              <a:buChar char="v"/>
            </a:pPr>
            <a:r>
              <a:rPr lang="en-US" b="1" dirty="0"/>
              <a:t>Courts</a:t>
            </a:r>
            <a:r>
              <a:rPr lang="en-US" dirty="0"/>
              <a:t> - Since Washington D.C. is not in any state, residents there may not vote in national elections.  (Amendment)</a:t>
            </a:r>
          </a:p>
          <a:p>
            <a:pPr marL="651510" indent="-514350">
              <a:buNone/>
            </a:pPr>
            <a:br>
              <a:rPr lang="en-US" dirty="0"/>
            </a:b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Round 3</a:t>
            </a:r>
          </a:p>
        </p:txBody>
      </p:sp>
      <p:sp>
        <p:nvSpPr>
          <p:cNvPr id="3" name="Content Placeholder 2"/>
          <p:cNvSpPr>
            <a:spLocks noGrp="1"/>
          </p:cNvSpPr>
          <p:nvPr>
            <p:ph idx="1"/>
          </p:nvPr>
        </p:nvSpPr>
        <p:spPr/>
        <p:txBody>
          <a:bodyPr>
            <a:normAutofit fontScale="85000" lnSpcReduction="10000"/>
          </a:bodyPr>
          <a:lstStyle/>
          <a:p>
            <a:pPr marL="651510" indent="-514350">
              <a:buFont typeface="Wingdings" pitchFamily="2" charset="2"/>
              <a:buChar char="v"/>
            </a:pPr>
            <a:r>
              <a:rPr lang="en-US" b="1" dirty="0"/>
              <a:t>President</a:t>
            </a:r>
            <a:r>
              <a:rPr lang="en-US" dirty="0"/>
              <a:t> – President Bush appoints LeBron James to Senator McConnell’s seat when he resigns due to a personal scandal.  (Article I)</a:t>
            </a:r>
            <a:br>
              <a:rPr lang="en-US" dirty="0"/>
            </a:br>
            <a:endParaRPr lang="en-US" dirty="0"/>
          </a:p>
          <a:p>
            <a:pPr marL="651510" indent="-514350">
              <a:buFont typeface="Wingdings" pitchFamily="2" charset="2"/>
              <a:buChar char="v"/>
            </a:pPr>
            <a:r>
              <a:rPr lang="en-US" b="1" dirty="0"/>
              <a:t>Congress</a:t>
            </a:r>
            <a:r>
              <a:rPr lang="en-US" dirty="0"/>
              <a:t> - Congress impeaches President Obama because he pardons Lindsay </a:t>
            </a:r>
            <a:r>
              <a:rPr lang="en-US" dirty="0" err="1"/>
              <a:t>Lohan</a:t>
            </a:r>
            <a:r>
              <a:rPr lang="en-US" dirty="0"/>
              <a:t>. The Republican Congress uses their anger to impeach him.  (Article II)</a:t>
            </a:r>
            <a:br>
              <a:rPr lang="en-US" dirty="0"/>
            </a:br>
            <a:endParaRPr lang="en-US" dirty="0"/>
          </a:p>
          <a:p>
            <a:pPr marL="651510" indent="-514350">
              <a:buFont typeface="Wingdings" pitchFamily="2" charset="2"/>
              <a:buChar char="v"/>
            </a:pPr>
            <a:r>
              <a:rPr lang="en-US" b="1" dirty="0"/>
              <a:t>Courts</a:t>
            </a:r>
            <a:r>
              <a:rPr lang="en-US" dirty="0"/>
              <a:t> - The Court rules that because of our large national debt, the U.S. can no longer borrow money.  (Article I)</a:t>
            </a:r>
          </a:p>
          <a:p>
            <a:pPr marL="651510" indent="-514350">
              <a:buNone/>
            </a:pPr>
            <a:br>
              <a:rPr lang="en-US" dirty="0"/>
            </a:b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Round 4</a:t>
            </a:r>
          </a:p>
        </p:txBody>
      </p:sp>
      <p:sp>
        <p:nvSpPr>
          <p:cNvPr id="3" name="Content Placeholder 2"/>
          <p:cNvSpPr>
            <a:spLocks noGrp="1"/>
          </p:cNvSpPr>
          <p:nvPr>
            <p:ph idx="1"/>
          </p:nvPr>
        </p:nvSpPr>
        <p:spPr/>
        <p:txBody>
          <a:bodyPr>
            <a:normAutofit fontScale="85000" lnSpcReduction="20000"/>
          </a:bodyPr>
          <a:lstStyle/>
          <a:p>
            <a:pPr marL="651510" indent="-514350">
              <a:buFont typeface="Wingdings" pitchFamily="2" charset="2"/>
              <a:buChar char="v"/>
            </a:pPr>
            <a:r>
              <a:rPr lang="en-US" b="1" dirty="0"/>
              <a:t>President</a:t>
            </a:r>
            <a:r>
              <a:rPr lang="en-US" dirty="0"/>
              <a:t> - To fight terrorism, the Attorney General decrees anyone found guilty of hijacking will be punished by having their fingernails ripped off.  (Amendment)</a:t>
            </a:r>
            <a:br>
              <a:rPr lang="en-US" dirty="0"/>
            </a:br>
            <a:endParaRPr lang="en-US" dirty="0"/>
          </a:p>
          <a:p>
            <a:pPr marL="651510" indent="-514350">
              <a:buFont typeface="Wingdings" pitchFamily="2" charset="2"/>
              <a:buChar char="v"/>
            </a:pPr>
            <a:r>
              <a:rPr lang="en-US" b="1" dirty="0"/>
              <a:t>Congress</a:t>
            </a:r>
            <a:r>
              <a:rPr lang="en-US" dirty="0"/>
              <a:t> - Congress decides that beards are illegal; anyone who wore one in the last year must pay a $100 fine.  (Article I)</a:t>
            </a:r>
            <a:br>
              <a:rPr lang="en-US" dirty="0"/>
            </a:br>
            <a:endParaRPr lang="en-US" dirty="0"/>
          </a:p>
          <a:p>
            <a:pPr marL="651510" indent="-514350">
              <a:buFont typeface="Wingdings" pitchFamily="2" charset="2"/>
              <a:buChar char="v"/>
            </a:pPr>
            <a:r>
              <a:rPr lang="en-US" b="1" dirty="0"/>
              <a:t>Courts</a:t>
            </a:r>
            <a:r>
              <a:rPr lang="en-US" dirty="0"/>
              <a:t> - The Court decides that religion and politics don't mix, therefore no government official is required to take an oath of office.  (Article II or Article VI)</a:t>
            </a:r>
          </a:p>
          <a:p>
            <a:pPr marL="651510" indent="-514350">
              <a:buNone/>
            </a:pPr>
            <a:br>
              <a:rPr lang="en-US" dirty="0"/>
            </a:b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Round 5</a:t>
            </a:r>
          </a:p>
        </p:txBody>
      </p:sp>
      <p:sp>
        <p:nvSpPr>
          <p:cNvPr id="3" name="Content Placeholder 2"/>
          <p:cNvSpPr>
            <a:spLocks noGrp="1"/>
          </p:cNvSpPr>
          <p:nvPr>
            <p:ph idx="1"/>
          </p:nvPr>
        </p:nvSpPr>
        <p:spPr>
          <a:xfrm>
            <a:off x="381000" y="1417638"/>
            <a:ext cx="8305800" cy="5211762"/>
          </a:xfrm>
        </p:spPr>
        <p:txBody>
          <a:bodyPr>
            <a:normAutofit fontScale="92500" lnSpcReduction="20000"/>
          </a:bodyPr>
          <a:lstStyle/>
          <a:p>
            <a:pPr marL="651510" indent="-514350">
              <a:buFont typeface="Wingdings" pitchFamily="2" charset="2"/>
              <a:buChar char="v"/>
            </a:pPr>
            <a:r>
              <a:rPr lang="en-US" b="1" dirty="0"/>
              <a:t>President</a:t>
            </a:r>
            <a:r>
              <a:rPr lang="en-US" dirty="0"/>
              <a:t> - The President decides that Congress will meet in regular session on December 15 of each year.  (Amendment)</a:t>
            </a:r>
            <a:br>
              <a:rPr lang="en-US" dirty="0"/>
            </a:br>
            <a:endParaRPr lang="en-US" dirty="0"/>
          </a:p>
          <a:p>
            <a:pPr marL="651510" indent="-514350">
              <a:buFont typeface="Wingdings" pitchFamily="2" charset="2"/>
              <a:buChar char="v"/>
            </a:pPr>
            <a:r>
              <a:rPr lang="en-US" b="1" dirty="0"/>
              <a:t>Congress</a:t>
            </a:r>
            <a:r>
              <a:rPr lang="en-US" dirty="0"/>
              <a:t> - Congress decides to impeach President Trump with the President Pro-Tempore of the Senate presiding.  (Article I)</a:t>
            </a:r>
            <a:br>
              <a:rPr lang="en-US" dirty="0"/>
            </a:br>
            <a:endParaRPr lang="en-US" dirty="0"/>
          </a:p>
          <a:p>
            <a:pPr marL="651510" indent="-514350">
              <a:buFont typeface="Wingdings" pitchFamily="2" charset="2"/>
              <a:buChar char="v"/>
            </a:pPr>
            <a:r>
              <a:rPr lang="en-US" b="1" dirty="0"/>
              <a:t>Courts</a:t>
            </a:r>
            <a:r>
              <a:rPr lang="en-US" dirty="0"/>
              <a:t> - The U.S. ambassador to Spain is brought home and tried in a New York court for crimes.  (Article III)</a:t>
            </a:r>
          </a:p>
          <a:p>
            <a:pPr>
              <a:buNone/>
            </a:pPr>
            <a:endParaRPr lang="en-US" dirty="0"/>
          </a:p>
          <a:p>
            <a:pPr marL="651510" indent="-514350">
              <a:buNone/>
            </a:pPr>
            <a:br>
              <a:rPr lang="en-US" dirty="0"/>
            </a:b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Round 6</a:t>
            </a:r>
          </a:p>
        </p:txBody>
      </p:sp>
      <p:sp>
        <p:nvSpPr>
          <p:cNvPr id="3" name="Content Placeholder 2"/>
          <p:cNvSpPr>
            <a:spLocks noGrp="1"/>
          </p:cNvSpPr>
          <p:nvPr>
            <p:ph idx="1"/>
          </p:nvPr>
        </p:nvSpPr>
        <p:spPr/>
        <p:txBody>
          <a:bodyPr>
            <a:normAutofit fontScale="85000" lnSpcReduction="20000"/>
          </a:bodyPr>
          <a:lstStyle/>
          <a:p>
            <a:pPr marL="651510" indent="-514350">
              <a:buFont typeface="Wingdings" pitchFamily="2" charset="2"/>
              <a:buChar char="v"/>
            </a:pPr>
            <a:r>
              <a:rPr lang="en-US" b="1" dirty="0"/>
              <a:t>President</a:t>
            </a:r>
            <a:r>
              <a:rPr lang="en-US" dirty="0"/>
              <a:t> - The President orders that a mass murderer be sent back to Illinois from Indiana.  (Article IV)</a:t>
            </a:r>
            <a:br>
              <a:rPr lang="en-US" dirty="0"/>
            </a:br>
            <a:endParaRPr lang="en-US" dirty="0"/>
          </a:p>
          <a:p>
            <a:pPr marL="651510" indent="-514350">
              <a:buFont typeface="Wingdings" pitchFamily="2" charset="2"/>
              <a:buChar char="v"/>
            </a:pPr>
            <a:r>
              <a:rPr lang="en-US" b="1" dirty="0"/>
              <a:t>Congress</a:t>
            </a:r>
            <a:r>
              <a:rPr lang="en-US" dirty="0"/>
              <a:t> - A House member dies, the House takes four days off to mourn but the Senate says they can only have two days off.  (Article I)</a:t>
            </a:r>
            <a:br>
              <a:rPr lang="en-US" dirty="0"/>
            </a:br>
            <a:endParaRPr lang="en-US" dirty="0"/>
          </a:p>
          <a:p>
            <a:pPr marL="651510" indent="-514350">
              <a:buFont typeface="Wingdings" pitchFamily="2" charset="2"/>
              <a:buChar char="v"/>
            </a:pPr>
            <a:r>
              <a:rPr lang="en-US" b="1" dirty="0"/>
              <a:t>Courts</a:t>
            </a:r>
            <a:r>
              <a:rPr lang="en-US" dirty="0"/>
              <a:t> - The Court rules that the heads of departments may no longer make appointments of inferior officers, but only the President of the U.S. may. (Article II)</a:t>
            </a:r>
          </a:p>
          <a:p>
            <a:pPr marL="651510" indent="-514350">
              <a:buNone/>
            </a:pPr>
            <a:br>
              <a:rPr lang="en-US" dirty="0"/>
            </a:b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Round 7</a:t>
            </a:r>
          </a:p>
        </p:txBody>
      </p:sp>
      <p:sp>
        <p:nvSpPr>
          <p:cNvPr id="3" name="Content Placeholder 2"/>
          <p:cNvSpPr>
            <a:spLocks noGrp="1"/>
          </p:cNvSpPr>
          <p:nvPr>
            <p:ph idx="1"/>
          </p:nvPr>
        </p:nvSpPr>
        <p:spPr/>
        <p:txBody>
          <a:bodyPr>
            <a:normAutofit fontScale="85000" lnSpcReduction="20000"/>
          </a:bodyPr>
          <a:lstStyle/>
          <a:p>
            <a:pPr marL="651510" indent="-514350">
              <a:buFont typeface="Wingdings" pitchFamily="2" charset="2"/>
              <a:buChar char="v"/>
            </a:pPr>
            <a:r>
              <a:rPr lang="en-US" b="1" dirty="0"/>
              <a:t>President</a:t>
            </a:r>
            <a:r>
              <a:rPr lang="en-US" dirty="0"/>
              <a:t> –Kim Kardashian comes to Chicago and cuts off the heads of all parking meters. President Obama pardons her.  (Article II)</a:t>
            </a:r>
            <a:br>
              <a:rPr lang="en-US" dirty="0"/>
            </a:br>
            <a:endParaRPr lang="en-US" dirty="0"/>
          </a:p>
          <a:p>
            <a:pPr marL="651510" indent="-514350">
              <a:buFont typeface="Wingdings" pitchFamily="2" charset="2"/>
              <a:buChar char="v"/>
            </a:pPr>
            <a:r>
              <a:rPr lang="en-US" b="1" dirty="0"/>
              <a:t>Congress</a:t>
            </a:r>
            <a:r>
              <a:rPr lang="en-US" dirty="0"/>
              <a:t> - Congress passes a law naming 15 university students guilty of crimes against the government - orders them to be imprisoned.  (Article I)</a:t>
            </a:r>
            <a:br>
              <a:rPr lang="en-US" dirty="0"/>
            </a:br>
            <a:endParaRPr lang="en-US" dirty="0"/>
          </a:p>
          <a:p>
            <a:pPr marL="651510" indent="-514350">
              <a:buFont typeface="Wingdings" pitchFamily="2" charset="2"/>
              <a:buChar char="v"/>
            </a:pPr>
            <a:r>
              <a:rPr lang="en-US" b="1" dirty="0"/>
              <a:t>Courts</a:t>
            </a:r>
            <a:r>
              <a:rPr lang="en-US" dirty="0"/>
              <a:t> - A male teacher sues over sexual discrimination by taking the case directly to the Supreme Court.  (Article III) </a:t>
            </a:r>
          </a:p>
          <a:p>
            <a:pPr marL="651510" indent="-514350">
              <a:buNone/>
            </a:pPr>
            <a:br>
              <a:rPr lang="en-US" dirty="0"/>
            </a:b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Round 8</a:t>
            </a:r>
          </a:p>
        </p:txBody>
      </p:sp>
      <p:sp>
        <p:nvSpPr>
          <p:cNvPr id="3" name="Content Placeholder 2"/>
          <p:cNvSpPr>
            <a:spLocks noGrp="1"/>
          </p:cNvSpPr>
          <p:nvPr>
            <p:ph idx="1"/>
          </p:nvPr>
        </p:nvSpPr>
        <p:spPr/>
        <p:txBody>
          <a:bodyPr>
            <a:normAutofit lnSpcReduction="10000"/>
          </a:bodyPr>
          <a:lstStyle/>
          <a:p>
            <a:pPr marL="651510" indent="-514350">
              <a:buFont typeface="Wingdings" pitchFamily="2" charset="2"/>
              <a:buChar char="v"/>
            </a:pPr>
            <a:r>
              <a:rPr lang="en-US" b="1" dirty="0"/>
              <a:t>President</a:t>
            </a:r>
            <a:r>
              <a:rPr lang="en-US" dirty="0"/>
              <a:t> - Your land is in the way of a federal highway, so the President takes your land without compensation.  (Amendment)</a:t>
            </a:r>
            <a:br>
              <a:rPr lang="en-US" dirty="0"/>
            </a:br>
            <a:endParaRPr lang="en-US" dirty="0"/>
          </a:p>
          <a:p>
            <a:pPr marL="651510" indent="-514350">
              <a:buFont typeface="Wingdings" pitchFamily="2" charset="2"/>
              <a:buChar char="v"/>
            </a:pPr>
            <a:r>
              <a:rPr lang="en-US" b="1" dirty="0"/>
              <a:t>Congress</a:t>
            </a:r>
            <a:r>
              <a:rPr lang="en-US" dirty="0"/>
              <a:t> - Congress passes a law that says you can sue your state in federal court.  (Amendment)</a:t>
            </a:r>
            <a:br>
              <a:rPr lang="en-US" dirty="0"/>
            </a:br>
            <a:endParaRPr lang="en-US" dirty="0"/>
          </a:p>
          <a:p>
            <a:pPr marL="651510" indent="-514350">
              <a:buFont typeface="Wingdings" pitchFamily="2" charset="2"/>
              <a:buChar char="v"/>
            </a:pPr>
            <a:r>
              <a:rPr lang="en-US" b="1" dirty="0"/>
              <a:t>Courts</a:t>
            </a:r>
            <a:r>
              <a:rPr lang="en-US" dirty="0"/>
              <a:t> - The Court rules that income tax is illegal and you don't have to pay. (Amendment) </a:t>
            </a:r>
          </a:p>
          <a:p>
            <a:pPr marL="651510" indent="-514350">
              <a:buNone/>
            </a:pP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Round 9</a:t>
            </a:r>
          </a:p>
        </p:txBody>
      </p:sp>
      <p:sp>
        <p:nvSpPr>
          <p:cNvPr id="3" name="Content Placeholder 2"/>
          <p:cNvSpPr>
            <a:spLocks noGrp="1"/>
          </p:cNvSpPr>
          <p:nvPr>
            <p:ph idx="1"/>
          </p:nvPr>
        </p:nvSpPr>
        <p:spPr/>
        <p:txBody>
          <a:bodyPr>
            <a:normAutofit fontScale="55000" lnSpcReduction="20000"/>
          </a:bodyPr>
          <a:lstStyle/>
          <a:p>
            <a:pPr marL="651510" indent="-514350">
              <a:buFont typeface="Wingdings" pitchFamily="2" charset="2"/>
              <a:buChar char="v"/>
            </a:pPr>
            <a:r>
              <a:rPr lang="en-US" sz="4000" b="1" dirty="0"/>
              <a:t>President</a:t>
            </a:r>
            <a:r>
              <a:rPr lang="en-US" sz="4000" dirty="0"/>
              <a:t> - The President orders that since all citizens over 18 want to vote for the President, they may do so by popular vote.  (Amendment)</a:t>
            </a:r>
            <a:br>
              <a:rPr lang="en-US" sz="4000" dirty="0"/>
            </a:br>
            <a:endParaRPr lang="en-US" sz="4000" dirty="0"/>
          </a:p>
          <a:p>
            <a:pPr marL="651510" indent="-514350">
              <a:buFont typeface="Wingdings" pitchFamily="2" charset="2"/>
              <a:buChar char="v"/>
            </a:pPr>
            <a:r>
              <a:rPr lang="en-US" sz="4000" b="1" dirty="0"/>
              <a:t>Congress</a:t>
            </a:r>
            <a:r>
              <a:rPr lang="en-US" sz="4000" dirty="0"/>
              <a:t> - Congress decides because of the contributions of Jim </a:t>
            </a:r>
            <a:r>
              <a:rPr lang="en-US" sz="4000" dirty="0" err="1"/>
              <a:t>Thome</a:t>
            </a:r>
            <a:r>
              <a:rPr lang="en-US" sz="4000" dirty="0"/>
              <a:t> in baseball &amp; charity, they will honor him with the title, "Sir James".  (Article I)</a:t>
            </a:r>
            <a:br>
              <a:rPr lang="en-US" sz="4000" dirty="0"/>
            </a:br>
            <a:br>
              <a:rPr lang="en-US" sz="4000" dirty="0"/>
            </a:br>
            <a:endParaRPr lang="en-US" sz="4000" dirty="0"/>
          </a:p>
          <a:p>
            <a:pPr marL="651510" indent="-514350">
              <a:buFont typeface="Wingdings" pitchFamily="2" charset="2"/>
              <a:buChar char="v"/>
            </a:pPr>
            <a:r>
              <a:rPr lang="en-US" sz="4000" b="1" dirty="0"/>
              <a:t>Courts</a:t>
            </a:r>
            <a:r>
              <a:rPr lang="en-US" sz="4000" dirty="0"/>
              <a:t> - The Court rules that because of the difficulty of finding honest, law abiding citizens, they will allow Senator Tammy Duckworth to be Secretary of Interior as well as Senator from Illinois.  (Article I)</a:t>
            </a:r>
          </a:p>
          <a:p>
            <a:pPr>
              <a:buNone/>
            </a:pPr>
            <a:r>
              <a:rPr lang="en-US" sz="4000" dirty="0"/>
              <a:t> </a:t>
            </a:r>
          </a:p>
          <a:p>
            <a:pPr marL="651510" indent="-514350">
              <a:buNone/>
            </a:pPr>
            <a:br>
              <a:rPr lang="en-US" dirty="0"/>
            </a:b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Round 10</a:t>
            </a:r>
          </a:p>
        </p:txBody>
      </p:sp>
      <p:sp>
        <p:nvSpPr>
          <p:cNvPr id="3" name="Content Placeholder 2"/>
          <p:cNvSpPr>
            <a:spLocks noGrp="1"/>
          </p:cNvSpPr>
          <p:nvPr>
            <p:ph idx="1"/>
          </p:nvPr>
        </p:nvSpPr>
        <p:spPr/>
        <p:txBody>
          <a:bodyPr>
            <a:normAutofit fontScale="77500" lnSpcReduction="20000"/>
          </a:bodyPr>
          <a:lstStyle/>
          <a:p>
            <a:pPr marL="651510" indent="-514350">
              <a:buFont typeface="Wingdings" pitchFamily="2" charset="2"/>
              <a:buChar char="v"/>
            </a:pPr>
            <a:r>
              <a:rPr lang="en-US" b="1" dirty="0"/>
              <a:t>President</a:t>
            </a:r>
            <a:r>
              <a:rPr lang="en-US" dirty="0"/>
              <a:t> - The President, concerned about gun violence in the state of Illinois, allows the Governor and Attorney General to suspend democracy for a period of one month.  (Article IV)</a:t>
            </a:r>
            <a:br>
              <a:rPr lang="en-US" dirty="0"/>
            </a:br>
            <a:endParaRPr lang="en-US" dirty="0"/>
          </a:p>
          <a:p>
            <a:pPr marL="651510" indent="-514350">
              <a:buFont typeface="Wingdings" pitchFamily="2" charset="2"/>
              <a:buChar char="v"/>
            </a:pPr>
            <a:r>
              <a:rPr lang="en-US" b="1" dirty="0"/>
              <a:t>Congress</a:t>
            </a:r>
            <a:r>
              <a:rPr lang="en-US" dirty="0"/>
              <a:t> - Congress decides to change the Constitution to allow the President to be elected to one term of six years.  (Article or Amendment)</a:t>
            </a:r>
            <a:br>
              <a:rPr lang="en-US" dirty="0"/>
            </a:br>
            <a:endParaRPr lang="en-US" dirty="0"/>
          </a:p>
          <a:p>
            <a:pPr marL="651510" indent="-514350">
              <a:buFont typeface="Wingdings" pitchFamily="2" charset="2"/>
              <a:buChar char="v"/>
            </a:pPr>
            <a:r>
              <a:rPr lang="en-US" b="1" dirty="0"/>
              <a:t>Courts</a:t>
            </a:r>
            <a:r>
              <a:rPr lang="en-US" dirty="0"/>
              <a:t> - The Courts find Benedict Arnold guilty of treason on the basis of testimony of George Washington alone.  (Article III)</a:t>
            </a:r>
          </a:p>
          <a:p>
            <a:pPr>
              <a:buNone/>
            </a:pPr>
            <a:r>
              <a:rPr lang="en-US" dirty="0"/>
              <a:t> </a:t>
            </a:r>
          </a:p>
          <a:p>
            <a:pPr marL="651510" indent="-514350">
              <a:buNone/>
            </a:pPr>
            <a:br>
              <a:rPr lang="en-US" dirty="0"/>
            </a:b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trump abuse of power cartoon">
            <a:extLst>
              <a:ext uri="{FF2B5EF4-FFF2-40B4-BE49-F238E27FC236}">
                <a16:creationId xmlns:a16="http://schemas.microsoft.com/office/drawing/2014/main" id="{46D95DF4-F066-4BDC-B8DA-CFF26AD24E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14325"/>
            <a:ext cx="8305800" cy="6229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20669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2">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1335</TotalTime>
  <Words>666</Words>
  <Application>Microsoft Office PowerPoint</Application>
  <PresentationFormat>On-screen Show (4:3)</PresentationFormat>
  <Paragraphs>121</Paragraphs>
  <Slides>16</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Calibri</vt:lpstr>
      <vt:lpstr>Georgia</vt:lpstr>
      <vt:lpstr>Wingdings</vt:lpstr>
      <vt:lpstr>Wingdings 2</vt:lpstr>
      <vt:lpstr>Wingdings 3</vt:lpstr>
      <vt:lpstr>Apex</vt:lpstr>
      <vt:lpstr>PowerPoint Presentation</vt:lpstr>
      <vt:lpstr>Structure of the Constitution</vt:lpstr>
      <vt:lpstr>“Subsections”</vt:lpstr>
      <vt:lpstr>Principles of the Constitution?</vt:lpstr>
      <vt:lpstr> Power Grab GAME </vt:lpstr>
      <vt:lpstr>Round 1</vt:lpstr>
      <vt:lpstr>Round 2</vt:lpstr>
      <vt:lpstr>Round 3</vt:lpstr>
      <vt:lpstr>Round 4</vt:lpstr>
      <vt:lpstr>Round 5</vt:lpstr>
      <vt:lpstr>Round 6</vt:lpstr>
      <vt:lpstr>Round 7</vt:lpstr>
      <vt:lpstr>Round 8</vt:lpstr>
      <vt:lpstr>Round 9</vt:lpstr>
      <vt:lpstr>Round 10</vt:lpstr>
      <vt:lpstr>PowerPoint Presentation</vt:lpstr>
    </vt:vector>
  </TitlesOfParts>
  <Company>Plainfield School District 202</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PCSD-USER</dc:creator>
  <cp:lastModifiedBy>Aaron Sterchi</cp:lastModifiedBy>
  <cp:revision>44</cp:revision>
  <dcterms:created xsi:type="dcterms:W3CDTF">2011-02-01T15:40:54Z</dcterms:created>
  <dcterms:modified xsi:type="dcterms:W3CDTF">2020-01-27T17:17:33Z</dcterms:modified>
</cp:coreProperties>
</file>