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268" r:id="rId2"/>
    <p:sldId id="271" r:id="rId3"/>
    <p:sldId id="270" r:id="rId4"/>
    <p:sldId id="272" r:id="rId5"/>
    <p:sldId id="257" r:id="rId6"/>
    <p:sldId id="278" r:id="rId7"/>
    <p:sldId id="281" r:id="rId8"/>
    <p:sldId id="279" r:id="rId9"/>
    <p:sldId id="280" r:id="rId10"/>
  </p:sldIdLst>
  <p:sldSz cx="10058400" cy="77724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48">
          <p15:clr>
            <a:srgbClr val="A4A3A4"/>
          </p15:clr>
        </p15:guide>
        <p15:guide id="2" pos="31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2" d="100"/>
          <a:sy n="72" d="100"/>
        </p:scale>
        <p:origin x="84" y="498"/>
      </p:cViewPr>
      <p:guideLst>
        <p:guide orient="horz" pos="2448"/>
        <p:guide pos="316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3015991" cy="461473"/>
          </a:xfrm>
          <a:prstGeom prst="rect">
            <a:avLst/>
          </a:prstGeom>
          <a:noFill/>
          <a:ln>
            <a:noFill/>
          </a:ln>
        </p:spPr>
        <p:txBody>
          <a:bodyPr vert="horz" lIns="81693" tIns="40847" rIns="81693" bIns="40847" compatLnSpc="0"/>
          <a:lstStyle/>
          <a:p>
            <a:pPr hangingPunct="0">
              <a:lnSpc>
                <a:spcPct val="87000"/>
              </a:lnSpc>
              <a:tabLst>
                <a:tab pos="0" algn="l"/>
                <a:tab pos="415000" algn="l"/>
                <a:tab pos="830001" algn="l"/>
                <a:tab pos="1245000" algn="l"/>
                <a:tab pos="1660002" algn="l"/>
                <a:tab pos="2075002" algn="l"/>
                <a:tab pos="2490002" algn="l"/>
                <a:tab pos="2905003" algn="l"/>
                <a:tab pos="3320004" algn="l"/>
                <a:tab pos="3735004" algn="l"/>
                <a:tab pos="4150004" algn="l"/>
                <a:tab pos="4565005" algn="l"/>
                <a:tab pos="4980004" algn="l"/>
                <a:tab pos="5395006" algn="l"/>
                <a:tab pos="5810005" algn="l"/>
                <a:tab pos="6225007" algn="l"/>
                <a:tab pos="6640007" algn="l"/>
                <a:tab pos="7055007" algn="l"/>
                <a:tab pos="7470008" algn="l"/>
                <a:tab pos="7885008" algn="l"/>
                <a:tab pos="8300009" algn="l"/>
              </a:tabLst>
              <a:defRPr sz="1400"/>
            </a:pPr>
            <a:endParaRPr lang="en-US" sz="1300">
              <a:solidFill>
                <a:srgbClr val="000000"/>
              </a:solidFill>
              <a:latin typeface="Arial" pitchFamily="18"/>
              <a:ea typeface="Arial Unicode MS" pitchFamily="2"/>
              <a:cs typeface="Arial Unicode MS" pitchFamily="2"/>
            </a:endParaRPr>
          </a:p>
        </p:txBody>
      </p:sp>
      <p:sp>
        <p:nvSpPr>
          <p:cNvPr id="3" name="Date Placeholder 2"/>
          <p:cNvSpPr txBox="1">
            <a:spLocks noGrp="1"/>
          </p:cNvSpPr>
          <p:nvPr>
            <p:ph type="dt" sz="quarter" idx="1"/>
          </p:nvPr>
        </p:nvSpPr>
        <p:spPr>
          <a:xfrm>
            <a:off x="3933762" y="0"/>
            <a:ext cx="3015991" cy="461473"/>
          </a:xfrm>
          <a:prstGeom prst="rect">
            <a:avLst/>
          </a:prstGeom>
          <a:noFill/>
          <a:ln>
            <a:noFill/>
          </a:ln>
        </p:spPr>
        <p:txBody>
          <a:bodyPr vert="horz" lIns="81693" tIns="40847" rIns="81693" bIns="40847" compatLnSpc="0"/>
          <a:lstStyle/>
          <a:p>
            <a:pPr algn="r" hangingPunct="0">
              <a:lnSpc>
                <a:spcPct val="87000"/>
              </a:lnSpc>
              <a:tabLst>
                <a:tab pos="0" algn="l"/>
                <a:tab pos="415000" algn="l"/>
                <a:tab pos="830001" algn="l"/>
                <a:tab pos="1245000" algn="l"/>
                <a:tab pos="1660002" algn="l"/>
                <a:tab pos="2075002" algn="l"/>
                <a:tab pos="2490002" algn="l"/>
                <a:tab pos="2905003" algn="l"/>
                <a:tab pos="3320004" algn="l"/>
                <a:tab pos="3735004" algn="l"/>
                <a:tab pos="4150004" algn="l"/>
                <a:tab pos="4565005" algn="l"/>
                <a:tab pos="4980004" algn="l"/>
                <a:tab pos="5395006" algn="l"/>
                <a:tab pos="5810005" algn="l"/>
                <a:tab pos="6225007" algn="l"/>
                <a:tab pos="6640007" algn="l"/>
                <a:tab pos="7055007" algn="l"/>
                <a:tab pos="7470008" algn="l"/>
                <a:tab pos="7885008" algn="l"/>
                <a:tab pos="8300009" algn="l"/>
              </a:tabLst>
              <a:defRPr sz="1400"/>
            </a:pPr>
            <a:endParaRPr lang="en-US" sz="1300">
              <a:solidFill>
                <a:srgbClr val="000000"/>
              </a:solidFill>
              <a:latin typeface="Arial" pitchFamily="18"/>
              <a:ea typeface="Arial Unicode MS" pitchFamily="2"/>
              <a:cs typeface="Arial Unicode MS" pitchFamily="2"/>
            </a:endParaRPr>
          </a:p>
        </p:txBody>
      </p:sp>
      <p:sp>
        <p:nvSpPr>
          <p:cNvPr id="4" name="Footer Placeholder 3"/>
          <p:cNvSpPr txBox="1">
            <a:spLocks noGrp="1"/>
          </p:cNvSpPr>
          <p:nvPr>
            <p:ph type="ftr" sz="quarter" idx="2"/>
          </p:nvPr>
        </p:nvSpPr>
        <p:spPr>
          <a:xfrm>
            <a:off x="0" y="8774271"/>
            <a:ext cx="3015991" cy="461473"/>
          </a:xfrm>
          <a:prstGeom prst="rect">
            <a:avLst/>
          </a:prstGeom>
          <a:noFill/>
          <a:ln>
            <a:noFill/>
          </a:ln>
        </p:spPr>
        <p:txBody>
          <a:bodyPr vert="horz" lIns="81693" tIns="40847" rIns="81693" bIns="40847" anchor="b" compatLnSpc="0"/>
          <a:lstStyle/>
          <a:p>
            <a:pPr hangingPunct="0">
              <a:lnSpc>
                <a:spcPct val="87000"/>
              </a:lnSpc>
              <a:tabLst>
                <a:tab pos="0" algn="l"/>
                <a:tab pos="415000" algn="l"/>
                <a:tab pos="830001" algn="l"/>
                <a:tab pos="1245000" algn="l"/>
                <a:tab pos="1660002" algn="l"/>
                <a:tab pos="2075002" algn="l"/>
                <a:tab pos="2490002" algn="l"/>
                <a:tab pos="2905003" algn="l"/>
                <a:tab pos="3320004" algn="l"/>
                <a:tab pos="3735004" algn="l"/>
                <a:tab pos="4150004" algn="l"/>
                <a:tab pos="4565005" algn="l"/>
                <a:tab pos="4980004" algn="l"/>
                <a:tab pos="5395006" algn="l"/>
                <a:tab pos="5810005" algn="l"/>
                <a:tab pos="6225007" algn="l"/>
                <a:tab pos="6640007" algn="l"/>
                <a:tab pos="7055007" algn="l"/>
                <a:tab pos="7470008" algn="l"/>
                <a:tab pos="7885008" algn="l"/>
                <a:tab pos="8300009" algn="l"/>
              </a:tabLst>
              <a:defRPr sz="1400"/>
            </a:pPr>
            <a:endParaRPr lang="en-US" sz="1300">
              <a:solidFill>
                <a:srgbClr val="000000"/>
              </a:solidFill>
              <a:latin typeface="Arial" pitchFamily="18"/>
              <a:ea typeface="Arial Unicode MS" pitchFamily="2"/>
              <a:cs typeface="Arial Unicode MS" pitchFamily="2"/>
            </a:endParaRPr>
          </a:p>
        </p:txBody>
      </p:sp>
      <p:sp>
        <p:nvSpPr>
          <p:cNvPr id="5" name="Slide Number Placeholder 4"/>
          <p:cNvSpPr txBox="1">
            <a:spLocks noGrp="1"/>
          </p:cNvSpPr>
          <p:nvPr>
            <p:ph type="sldNum" sz="quarter" idx="3"/>
          </p:nvPr>
        </p:nvSpPr>
        <p:spPr>
          <a:xfrm>
            <a:off x="3933762" y="8774271"/>
            <a:ext cx="3015991" cy="461473"/>
          </a:xfrm>
          <a:prstGeom prst="rect">
            <a:avLst/>
          </a:prstGeom>
          <a:noFill/>
          <a:ln>
            <a:noFill/>
          </a:ln>
        </p:spPr>
        <p:txBody>
          <a:bodyPr vert="horz" lIns="81693" tIns="40847" rIns="81693" bIns="40847" anchor="b" compatLnSpc="0"/>
          <a:lstStyle/>
          <a:p>
            <a:pPr algn="r" hangingPunct="0">
              <a:lnSpc>
                <a:spcPct val="87000"/>
              </a:lnSpc>
              <a:tabLst>
                <a:tab pos="0" algn="l"/>
                <a:tab pos="415000" algn="l"/>
                <a:tab pos="830001" algn="l"/>
                <a:tab pos="1245000" algn="l"/>
                <a:tab pos="1660002" algn="l"/>
                <a:tab pos="2075002" algn="l"/>
                <a:tab pos="2490002" algn="l"/>
                <a:tab pos="2905003" algn="l"/>
                <a:tab pos="3320004" algn="l"/>
                <a:tab pos="3735004" algn="l"/>
                <a:tab pos="4150004" algn="l"/>
                <a:tab pos="4565005" algn="l"/>
                <a:tab pos="4980004" algn="l"/>
                <a:tab pos="5395006" algn="l"/>
                <a:tab pos="5810005" algn="l"/>
                <a:tab pos="6225007" algn="l"/>
                <a:tab pos="6640007" algn="l"/>
                <a:tab pos="7055007" algn="l"/>
                <a:tab pos="7470008" algn="l"/>
                <a:tab pos="7885008" algn="l"/>
                <a:tab pos="8300009" algn="l"/>
              </a:tabLst>
              <a:defRPr sz="1400"/>
            </a:pPr>
            <a:fld id="{94E961EE-A27E-4CA1-B58B-5E5663CBD2F5}" type="slidenum">
              <a:rPr/>
              <a:pPr algn="r" hangingPunct="0">
                <a:lnSpc>
                  <a:spcPct val="87000"/>
                </a:lnSpc>
                <a:tabLst>
                  <a:tab pos="0" algn="l"/>
                  <a:tab pos="415000" algn="l"/>
                  <a:tab pos="830001" algn="l"/>
                  <a:tab pos="1245000" algn="l"/>
                  <a:tab pos="1660002" algn="l"/>
                  <a:tab pos="2075002" algn="l"/>
                  <a:tab pos="2490002" algn="l"/>
                  <a:tab pos="2905003" algn="l"/>
                  <a:tab pos="3320004" algn="l"/>
                  <a:tab pos="3735004" algn="l"/>
                  <a:tab pos="4150004" algn="l"/>
                  <a:tab pos="4565005" algn="l"/>
                  <a:tab pos="4980004" algn="l"/>
                  <a:tab pos="5395006" algn="l"/>
                  <a:tab pos="5810005" algn="l"/>
                  <a:tab pos="6225007" algn="l"/>
                  <a:tab pos="6640007" algn="l"/>
                  <a:tab pos="7055007" algn="l"/>
                  <a:tab pos="7470008" algn="l"/>
                  <a:tab pos="7885008" algn="l"/>
                  <a:tab pos="8300009" algn="l"/>
                </a:tabLst>
                <a:defRPr sz="1400"/>
              </a:pPr>
              <a:t>‹#›</a:t>
            </a:fld>
            <a:endParaRPr lang="en-US" sz="1300">
              <a:solidFill>
                <a:srgbClr val="000000"/>
              </a:solidFill>
              <a:latin typeface="Arial" pitchFamily="18"/>
              <a:ea typeface="Arial Unicode MS" pitchFamily="2"/>
              <a:cs typeface="Arial Unicode MS" pitchFamily="2"/>
            </a:endParaRPr>
          </a:p>
        </p:txBody>
      </p:sp>
    </p:spTree>
    <p:extLst>
      <p:ext uri="{BB962C8B-B14F-4D97-AF65-F5344CB8AC3E}">
        <p14:creationId xmlns:p14="http://schemas.microsoft.com/office/powerpoint/2010/main" val="38186509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p:cNvSpPr>
            <a:spLocks noMove="1" noResize="1"/>
          </p:cNvSpPr>
          <p:nvPr/>
        </p:nvSpPr>
        <p:spPr>
          <a:xfrm>
            <a:off x="0" y="0"/>
            <a:ext cx="6950075" cy="9236075"/>
          </a:xfrm>
          <a:prstGeom prst="rect">
            <a:avLst/>
          </a:prstGeom>
          <a:solidFill>
            <a:srgbClr val="FFFFFF"/>
          </a:solidFill>
          <a:ln>
            <a:noFill/>
            <a:prstDash val="solid"/>
          </a:ln>
        </p:spPr>
        <p:txBody>
          <a:bodyPr vert="horz" lIns="81693" tIns="40847" rIns="81693" bIns="40847" anchor="ctr" anchorCtr="1" compatLnSpc="0"/>
          <a:lstStyle/>
          <a:p>
            <a:pPr marL="0" marR="0" lvl="0" indent="0" algn="l" rtl="0" hangingPunct="0">
              <a:lnSpc>
                <a:spcPct val="87000"/>
              </a:lnSpc>
              <a:spcBef>
                <a:spcPts val="0"/>
              </a:spcBef>
              <a:spcAft>
                <a:spcPts val="0"/>
              </a:spcAft>
              <a:buNone/>
              <a:tabLst>
                <a:tab pos="0" algn="l"/>
                <a:tab pos="415000" algn="l"/>
                <a:tab pos="830001" algn="l"/>
                <a:tab pos="1245000" algn="l"/>
                <a:tab pos="1660002" algn="l"/>
                <a:tab pos="2075002" algn="l"/>
                <a:tab pos="2490002" algn="l"/>
                <a:tab pos="2905003" algn="l"/>
                <a:tab pos="3320004" algn="l"/>
                <a:tab pos="3735004" algn="l"/>
                <a:tab pos="4150004" algn="l"/>
                <a:tab pos="4565005" algn="l"/>
                <a:tab pos="4980004" algn="l"/>
                <a:tab pos="5395006" algn="l"/>
                <a:tab pos="5810005" algn="l"/>
                <a:tab pos="6225007" algn="l"/>
                <a:tab pos="6640007" algn="l"/>
                <a:tab pos="7055007" algn="l"/>
                <a:tab pos="7470008" algn="l"/>
                <a:tab pos="7885008" algn="l"/>
                <a:tab pos="8300009" algn="l"/>
              </a:tabLst>
            </a:pPr>
            <a:endParaRPr lang="en-US" sz="1600" b="0" i="0" u="none" strike="noStrike" baseline="0">
              <a:ln>
                <a:noFill/>
              </a:ln>
              <a:solidFill>
                <a:srgbClr val="000000"/>
              </a:solidFill>
              <a:latin typeface="Arial" pitchFamily="18"/>
              <a:ea typeface="Arial Unicode MS" pitchFamily="2"/>
              <a:cs typeface="Arial Unicode MS" pitchFamily="2"/>
            </a:endParaRPr>
          </a:p>
        </p:txBody>
      </p:sp>
      <p:sp>
        <p:nvSpPr>
          <p:cNvPr id="3" name="Freeform 2"/>
          <p:cNvSpPr/>
          <p:nvPr/>
        </p:nvSpPr>
        <p:spPr>
          <a:xfrm>
            <a:off x="0" y="0"/>
            <a:ext cx="6950075" cy="9236075"/>
          </a:xfrm>
          <a:custGeom>
            <a:avLst>
              <a:gd name="f0" fmla="val 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a:noFill/>
            <a:prstDash val="solid"/>
          </a:ln>
        </p:spPr>
        <p:txBody>
          <a:bodyPr vert="horz" wrap="square" lIns="81693" tIns="42480" rIns="81693" bIns="42480" anchor="ctr" anchorCtr="0" compatLnSpc="0"/>
          <a:lstStyle/>
          <a:p>
            <a:pPr marL="0" marR="0" lvl="0" indent="0" algn="l" rtl="0" hangingPunct="0">
              <a:lnSpc>
                <a:spcPct val="87000"/>
              </a:lnSpc>
              <a:spcBef>
                <a:spcPts val="0"/>
              </a:spcBef>
              <a:spcAft>
                <a:spcPts val="0"/>
              </a:spcAft>
              <a:buNone/>
              <a:tabLst>
                <a:tab pos="0" algn="l"/>
                <a:tab pos="415000" algn="l"/>
                <a:tab pos="830001" algn="l"/>
                <a:tab pos="1245000" algn="l"/>
                <a:tab pos="1660002" algn="l"/>
                <a:tab pos="2075002" algn="l"/>
                <a:tab pos="2490002" algn="l"/>
                <a:tab pos="2905003" algn="l"/>
                <a:tab pos="3320004" algn="l"/>
                <a:tab pos="3735004" algn="l"/>
                <a:tab pos="4150004" algn="l"/>
                <a:tab pos="4565005" algn="l"/>
                <a:tab pos="4980004" algn="l"/>
                <a:tab pos="5395006" algn="l"/>
                <a:tab pos="5810005" algn="l"/>
                <a:tab pos="6225007" algn="l"/>
                <a:tab pos="6640007" algn="l"/>
                <a:tab pos="7055007" algn="l"/>
                <a:tab pos="7470008" algn="l"/>
                <a:tab pos="7885008" algn="l"/>
                <a:tab pos="8300009" algn="l"/>
              </a:tabLst>
            </a:pPr>
            <a:endParaRPr lang="en-US" sz="1600" b="0" i="0" u="none" strike="noStrike" baseline="0">
              <a:ln>
                <a:noFill/>
              </a:ln>
              <a:solidFill>
                <a:srgbClr val="000000"/>
              </a:solidFill>
              <a:latin typeface="Arial" pitchFamily="18"/>
              <a:ea typeface="Arial Unicode MS" pitchFamily="2"/>
              <a:cs typeface="Arial Unicode MS" pitchFamily="2"/>
            </a:endParaRPr>
          </a:p>
        </p:txBody>
      </p:sp>
      <p:sp>
        <p:nvSpPr>
          <p:cNvPr id="4" name="Slide Image Placeholder 3"/>
          <p:cNvSpPr>
            <a:spLocks noGrp="1" noRot="1" noChangeAspect="1"/>
          </p:cNvSpPr>
          <p:nvPr>
            <p:ph type="sldImg" idx="2"/>
          </p:nvPr>
        </p:nvSpPr>
        <p:spPr>
          <a:xfrm>
            <a:off x="1231900" y="700088"/>
            <a:ext cx="4481513" cy="3462337"/>
          </a:xfrm>
          <a:prstGeom prst="rect">
            <a:avLst/>
          </a:prstGeom>
          <a:noFill/>
          <a:ln>
            <a:noFill/>
            <a:prstDash val="solid"/>
          </a:ln>
        </p:spPr>
      </p:sp>
      <p:sp>
        <p:nvSpPr>
          <p:cNvPr id="5" name="Notes Placeholder 4"/>
          <p:cNvSpPr txBox="1">
            <a:spLocks noGrp="1"/>
          </p:cNvSpPr>
          <p:nvPr>
            <p:ph type="body" sz="quarter" idx="3"/>
          </p:nvPr>
        </p:nvSpPr>
        <p:spPr>
          <a:xfrm>
            <a:off x="695651" y="4386309"/>
            <a:ext cx="5557485" cy="4154911"/>
          </a:xfrm>
          <a:prstGeom prst="rect">
            <a:avLst/>
          </a:prstGeom>
          <a:noFill/>
          <a:ln>
            <a:noFill/>
          </a:ln>
        </p:spPr>
        <p:txBody>
          <a:bodyPr lIns="0" tIns="0" rIns="0" bIns="0"/>
          <a:lstStyle/>
          <a:p>
            <a:endParaRPr lang="en-US"/>
          </a:p>
        </p:txBody>
      </p:sp>
      <p:sp>
        <p:nvSpPr>
          <p:cNvPr id="6" name="Header Placeholder 5"/>
          <p:cNvSpPr txBox="1">
            <a:spLocks noGrp="1"/>
          </p:cNvSpPr>
          <p:nvPr>
            <p:ph type="hdr" sz="quarter"/>
          </p:nvPr>
        </p:nvSpPr>
        <p:spPr>
          <a:xfrm>
            <a:off x="0" y="-331"/>
            <a:ext cx="3013738" cy="459490"/>
          </a:xfrm>
          <a:prstGeom prst="rect">
            <a:avLst/>
          </a:prstGeom>
          <a:noFill/>
          <a:ln>
            <a:noFill/>
          </a:ln>
        </p:spPr>
        <p:txBody>
          <a:bodyPr wrap="none" lIns="0" tIns="0" rIns="0" bIns="0" anchor="t" anchorCtr="0"/>
          <a:lstStyle>
            <a:lvl1pPr marL="0" marR="0" lvl="0" indent="0" algn="l" rtl="0" hangingPunct="0">
              <a:lnSpc>
                <a:spcPct val="95000"/>
              </a:lnSpc>
              <a:spcBef>
                <a:spcPts val="0"/>
              </a:spcBef>
              <a:spcAft>
                <a:spcPts val="0"/>
              </a:spcAft>
              <a:buNone/>
              <a:tabLst>
                <a:tab pos="0" algn="l"/>
                <a:tab pos="415000" algn="l"/>
                <a:tab pos="830001" algn="l"/>
                <a:tab pos="1245000" algn="l"/>
                <a:tab pos="1660002" algn="l"/>
                <a:tab pos="2075002" algn="l"/>
                <a:tab pos="2490002" algn="l"/>
                <a:tab pos="2905003" algn="l"/>
                <a:tab pos="3320004" algn="l"/>
                <a:tab pos="3735004" algn="l"/>
                <a:tab pos="4150004" algn="l"/>
                <a:tab pos="4565005" algn="l"/>
                <a:tab pos="4980004" algn="l"/>
                <a:tab pos="5395006" algn="l"/>
                <a:tab pos="5810005" algn="l"/>
                <a:tab pos="6225007" algn="l"/>
                <a:tab pos="6640007" algn="l"/>
                <a:tab pos="7055007" algn="l"/>
                <a:tab pos="7470008" algn="l"/>
                <a:tab pos="7885008" algn="l"/>
                <a:tab pos="8300009" algn="l"/>
              </a:tabLst>
              <a:defRPr lang="en-GB" sz="1300" b="0" i="0" u="none" strike="noStrike" baseline="0">
                <a:solidFill>
                  <a:srgbClr val="000000"/>
                </a:solidFill>
                <a:latin typeface="Times New Roman" pitchFamily="18"/>
                <a:ea typeface="Arial Unicode MS" pitchFamily="2"/>
                <a:cs typeface="Arial Unicode MS" pitchFamily="2"/>
              </a:defRPr>
            </a:lvl1pPr>
          </a:lstStyle>
          <a:p>
            <a:pPr lvl="0"/>
            <a:endParaRPr lang="en-GB"/>
          </a:p>
        </p:txBody>
      </p:sp>
      <p:sp>
        <p:nvSpPr>
          <p:cNvPr id="7" name="Date Placeholder 6"/>
          <p:cNvSpPr txBox="1">
            <a:spLocks noGrp="1"/>
          </p:cNvSpPr>
          <p:nvPr>
            <p:ph type="dt" idx="1"/>
          </p:nvPr>
        </p:nvSpPr>
        <p:spPr>
          <a:xfrm>
            <a:off x="3933440" y="-331"/>
            <a:ext cx="3013738" cy="459490"/>
          </a:xfrm>
          <a:prstGeom prst="rect">
            <a:avLst/>
          </a:prstGeom>
          <a:noFill/>
          <a:ln>
            <a:noFill/>
          </a:ln>
        </p:spPr>
        <p:txBody>
          <a:bodyPr wrap="none" lIns="0" tIns="0" rIns="0" bIns="0" anchor="t" anchorCtr="0"/>
          <a:lstStyle>
            <a:lvl1pPr marL="0" marR="0" lvl="0" indent="0" algn="r" rtl="0" hangingPunct="0">
              <a:lnSpc>
                <a:spcPct val="95000"/>
              </a:lnSpc>
              <a:spcBef>
                <a:spcPts val="0"/>
              </a:spcBef>
              <a:spcAft>
                <a:spcPts val="0"/>
              </a:spcAft>
              <a:buNone/>
              <a:tabLst>
                <a:tab pos="0" algn="l"/>
                <a:tab pos="415000" algn="l"/>
                <a:tab pos="830001" algn="l"/>
                <a:tab pos="1245000" algn="l"/>
                <a:tab pos="1660002" algn="l"/>
                <a:tab pos="2075002" algn="l"/>
                <a:tab pos="2490002" algn="l"/>
                <a:tab pos="2905003" algn="l"/>
                <a:tab pos="3320004" algn="l"/>
                <a:tab pos="3735004" algn="l"/>
                <a:tab pos="4150004" algn="l"/>
                <a:tab pos="4565005" algn="l"/>
                <a:tab pos="4980004" algn="l"/>
                <a:tab pos="5395006" algn="l"/>
                <a:tab pos="5810005" algn="l"/>
                <a:tab pos="6225007" algn="l"/>
                <a:tab pos="6640007" algn="l"/>
                <a:tab pos="7055007" algn="l"/>
                <a:tab pos="7470008" algn="l"/>
                <a:tab pos="7885008" algn="l"/>
                <a:tab pos="8300009" algn="l"/>
              </a:tabLst>
              <a:defRPr lang="en-GB" sz="1300" b="0" i="0" u="none" strike="noStrike" baseline="0">
                <a:solidFill>
                  <a:srgbClr val="000000"/>
                </a:solidFill>
                <a:latin typeface="Times New Roman" pitchFamily="18"/>
                <a:ea typeface="Arial Unicode MS" pitchFamily="2"/>
                <a:cs typeface="Arial Unicode MS" pitchFamily="2"/>
              </a:defRPr>
            </a:lvl1pPr>
          </a:lstStyle>
          <a:p>
            <a:pPr lvl="0"/>
            <a:endParaRPr lang="en-GB"/>
          </a:p>
        </p:txBody>
      </p:sp>
      <p:sp>
        <p:nvSpPr>
          <p:cNvPr id="8" name="Footer Placeholder 7"/>
          <p:cNvSpPr txBox="1">
            <a:spLocks noGrp="1"/>
          </p:cNvSpPr>
          <p:nvPr>
            <p:ph type="ftr" sz="quarter" idx="4"/>
          </p:nvPr>
        </p:nvSpPr>
        <p:spPr>
          <a:xfrm>
            <a:off x="0" y="8773610"/>
            <a:ext cx="3013738" cy="461143"/>
          </a:xfrm>
          <a:prstGeom prst="rect">
            <a:avLst/>
          </a:prstGeom>
          <a:noFill/>
          <a:ln>
            <a:noFill/>
          </a:ln>
        </p:spPr>
        <p:txBody>
          <a:bodyPr wrap="none" lIns="0" tIns="0" rIns="0" bIns="0" anchor="b" anchorCtr="0"/>
          <a:lstStyle>
            <a:lvl1pPr marL="0" marR="0" lvl="0" indent="0" algn="l" rtl="0" hangingPunct="0">
              <a:lnSpc>
                <a:spcPct val="95000"/>
              </a:lnSpc>
              <a:spcBef>
                <a:spcPts val="0"/>
              </a:spcBef>
              <a:spcAft>
                <a:spcPts val="0"/>
              </a:spcAft>
              <a:buNone/>
              <a:tabLst>
                <a:tab pos="0" algn="l"/>
                <a:tab pos="415000" algn="l"/>
                <a:tab pos="830001" algn="l"/>
                <a:tab pos="1245000" algn="l"/>
                <a:tab pos="1660002" algn="l"/>
                <a:tab pos="2075002" algn="l"/>
                <a:tab pos="2490002" algn="l"/>
                <a:tab pos="2905003" algn="l"/>
                <a:tab pos="3320004" algn="l"/>
                <a:tab pos="3735004" algn="l"/>
                <a:tab pos="4150004" algn="l"/>
                <a:tab pos="4565005" algn="l"/>
                <a:tab pos="4980004" algn="l"/>
                <a:tab pos="5395006" algn="l"/>
                <a:tab pos="5810005" algn="l"/>
                <a:tab pos="6225007" algn="l"/>
                <a:tab pos="6640007" algn="l"/>
                <a:tab pos="7055007" algn="l"/>
                <a:tab pos="7470008" algn="l"/>
                <a:tab pos="7885008" algn="l"/>
                <a:tab pos="8300009" algn="l"/>
              </a:tabLst>
              <a:defRPr lang="en-GB" sz="1300" b="0" i="0" u="none" strike="noStrike" baseline="0">
                <a:solidFill>
                  <a:srgbClr val="000000"/>
                </a:solidFill>
                <a:latin typeface="Times New Roman" pitchFamily="18"/>
                <a:ea typeface="Arial Unicode MS" pitchFamily="2"/>
                <a:cs typeface="Arial Unicode MS" pitchFamily="2"/>
              </a:defRPr>
            </a:lvl1pPr>
          </a:lstStyle>
          <a:p>
            <a:pPr lvl="0"/>
            <a:endParaRPr lang="en-GB"/>
          </a:p>
        </p:txBody>
      </p:sp>
      <p:sp>
        <p:nvSpPr>
          <p:cNvPr id="9" name="Slide Number Placeholder 8"/>
          <p:cNvSpPr txBox="1">
            <a:spLocks noGrp="1"/>
          </p:cNvSpPr>
          <p:nvPr>
            <p:ph type="sldNum" sz="quarter" idx="5"/>
          </p:nvPr>
        </p:nvSpPr>
        <p:spPr>
          <a:xfrm>
            <a:off x="3933440" y="8773610"/>
            <a:ext cx="3013738" cy="461143"/>
          </a:xfrm>
          <a:prstGeom prst="rect">
            <a:avLst/>
          </a:prstGeom>
          <a:noFill/>
          <a:ln>
            <a:noFill/>
          </a:ln>
        </p:spPr>
        <p:txBody>
          <a:bodyPr wrap="none" lIns="0" tIns="0" rIns="0" bIns="0" anchor="b" anchorCtr="0"/>
          <a:lstStyle>
            <a:lvl1pPr marL="0" marR="0" lvl="0" indent="0" algn="r" rtl="0" hangingPunct="0">
              <a:lnSpc>
                <a:spcPct val="95000"/>
              </a:lnSpc>
              <a:spcBef>
                <a:spcPts val="0"/>
              </a:spcBef>
              <a:spcAft>
                <a:spcPts val="0"/>
              </a:spcAft>
              <a:buNone/>
              <a:tabLst>
                <a:tab pos="0" algn="l"/>
                <a:tab pos="415000" algn="l"/>
                <a:tab pos="830001" algn="l"/>
                <a:tab pos="1245000" algn="l"/>
                <a:tab pos="1660002" algn="l"/>
                <a:tab pos="2075002" algn="l"/>
                <a:tab pos="2490002" algn="l"/>
                <a:tab pos="2905003" algn="l"/>
                <a:tab pos="3320004" algn="l"/>
                <a:tab pos="3735004" algn="l"/>
                <a:tab pos="4150004" algn="l"/>
                <a:tab pos="4565005" algn="l"/>
                <a:tab pos="4980004" algn="l"/>
                <a:tab pos="5395006" algn="l"/>
                <a:tab pos="5810005" algn="l"/>
                <a:tab pos="6225007" algn="l"/>
                <a:tab pos="6640007" algn="l"/>
                <a:tab pos="7055007" algn="l"/>
                <a:tab pos="7470008" algn="l"/>
                <a:tab pos="7885008" algn="l"/>
                <a:tab pos="8300009" algn="l"/>
              </a:tabLst>
              <a:defRPr lang="en-GB" sz="1300" b="0" i="0" u="none" strike="noStrike" baseline="0">
                <a:solidFill>
                  <a:srgbClr val="000000"/>
                </a:solidFill>
                <a:latin typeface="Times New Roman" pitchFamily="18"/>
                <a:ea typeface="Arial Unicode MS" pitchFamily="2"/>
                <a:cs typeface="Arial Unicode MS" pitchFamily="2"/>
              </a:defRPr>
            </a:lvl1pPr>
          </a:lstStyle>
          <a:p>
            <a:pPr lvl="0"/>
            <a:fld id="{57173411-07F4-4380-83E5-46CDDD1749DF}" type="slidenum">
              <a:rPr/>
              <a:pPr lvl="0"/>
              <a:t>‹#›</a:t>
            </a:fld>
            <a:endParaRPr lang="en-GB"/>
          </a:p>
        </p:txBody>
      </p:sp>
    </p:spTree>
    <p:extLst>
      <p:ext uri="{BB962C8B-B14F-4D97-AF65-F5344CB8AC3E}">
        <p14:creationId xmlns:p14="http://schemas.microsoft.com/office/powerpoint/2010/main" val="1269905289"/>
      </p:ext>
    </p:extLst>
  </p:cSld>
  <p:clrMap bg1="lt1" tx1="dk1" bg2="lt2" tx2="dk2" accent1="accent1" accent2="accent2" accent3="accent3" accent4="accent4" accent5="accent5" accent6="accent6" hlink="hlink" folHlink="folHlink"/>
  <p:notesStyle>
    <a:lvl1pPr marL="0" marR="0" indent="0" algn="l" rtl="0" hangingPunct="0">
      <a:lnSpc>
        <a:spcPct val="100000"/>
      </a:lnSpc>
      <a:spcBef>
        <a:spcPts val="448"/>
      </a:spcBef>
      <a:spcAft>
        <a:spcPts val="0"/>
      </a:spcAft>
      <a:buNone/>
      <a:tabLst>
        <a:tab pos="0" algn="l"/>
        <a:tab pos="457200" algn="l"/>
        <a:tab pos="914400" algn="l"/>
        <a:tab pos="1371599" algn="l"/>
        <a:tab pos="1828800" algn="l"/>
        <a:tab pos="2286000" algn="l"/>
        <a:tab pos="2743199" algn="l"/>
        <a:tab pos="3200400" algn="l"/>
        <a:tab pos="3657600" algn="l"/>
        <a:tab pos="4114800" algn="l"/>
        <a:tab pos="4572000" algn="l"/>
        <a:tab pos="5029200" algn="l"/>
        <a:tab pos="5486399" algn="l"/>
        <a:tab pos="5943600" algn="l"/>
        <a:tab pos="6400799" algn="l"/>
        <a:tab pos="6858000" algn="l"/>
        <a:tab pos="7315200" algn="l"/>
        <a:tab pos="7772400" algn="l"/>
        <a:tab pos="8229600" algn="l"/>
        <a:tab pos="8686800" algn="l"/>
        <a:tab pos="9144000" algn="l"/>
      </a:tabLst>
      <a:defRPr lang="en-US" sz="1200" b="0" i="0" u="none" strike="noStrike" baseline="0">
        <a:ln>
          <a:noFill/>
        </a:ln>
        <a:solidFill>
          <a:srgbClr val="000000"/>
        </a:solidFill>
        <a:latin typeface="Times New Roman" pitchFamily="18"/>
        <a:cs typeface="Tahoma"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5075" y="701675"/>
            <a:ext cx="4478338" cy="3460750"/>
          </a:xfrm>
        </p:spPr>
      </p:sp>
      <p:sp>
        <p:nvSpPr>
          <p:cNvPr id="3" name="Notes Placeholder 2"/>
          <p:cNvSpPr>
            <a:spLocks noGrp="1"/>
          </p:cNvSpPr>
          <p:nvPr>
            <p:ph type="body" idx="1"/>
          </p:nvPr>
        </p:nvSpPr>
        <p:spPr/>
        <p:txBody>
          <a:bodyPr>
            <a:normAutofit/>
          </a:bodyPr>
          <a:lstStyle/>
          <a:p>
            <a:r>
              <a:rPr lang="en-US" dirty="0"/>
              <a:t>First, have students read</a:t>
            </a:r>
            <a:r>
              <a:rPr lang="en-US" baseline="0" dirty="0"/>
              <a:t> through the statements on the worksheet and simply circle agree or disagree.</a:t>
            </a:r>
          </a:p>
          <a:p>
            <a:endParaRPr lang="en-US" baseline="0" dirty="0"/>
          </a:p>
          <a:p>
            <a:r>
              <a:rPr lang="en-US" baseline="0" dirty="0"/>
              <a:t>Discuss cartoon – the truth lies somewhere in the middle…the liberal view and the conservative view destroy or run over the truth</a:t>
            </a:r>
          </a:p>
          <a:p>
            <a:r>
              <a:rPr lang="en-US" baseline="0" dirty="0"/>
              <a:t>* Cartoon is actually biased that the middle/moderate perspective is the truth</a:t>
            </a:r>
            <a:endParaRPr lang="en-US" dirty="0"/>
          </a:p>
        </p:txBody>
      </p:sp>
      <p:sp>
        <p:nvSpPr>
          <p:cNvPr id="4" name="Slide Number Placeholder 3"/>
          <p:cNvSpPr>
            <a:spLocks noGrp="1"/>
          </p:cNvSpPr>
          <p:nvPr>
            <p:ph type="sldNum" sz="quarter" idx="10"/>
          </p:nvPr>
        </p:nvSpPr>
        <p:spPr/>
        <p:txBody>
          <a:bodyPr/>
          <a:lstStyle/>
          <a:p>
            <a:pPr lvl="0"/>
            <a:fld id="{57173411-07F4-4380-83E5-46CDDD1749DF}" type="slidenum">
              <a:rPr lang="en-US" smtClean="0"/>
              <a:pPr lvl="0"/>
              <a:t>1</a:t>
            </a:fld>
            <a:endParaRPr lang="en-US"/>
          </a:p>
        </p:txBody>
      </p:sp>
    </p:spTree>
    <p:extLst>
      <p:ext uri="{BB962C8B-B14F-4D97-AF65-F5344CB8AC3E}">
        <p14:creationId xmlns:p14="http://schemas.microsoft.com/office/powerpoint/2010/main" val="36693251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 are determining ideology and we need to be</a:t>
            </a:r>
            <a:r>
              <a:rPr lang="en-US" baseline="0" dirty="0"/>
              <a:t> able to see these ideologies in statements, positions &amp; policy</a:t>
            </a:r>
            <a:endParaRPr lang="en-US" dirty="0"/>
          </a:p>
        </p:txBody>
      </p:sp>
      <p:sp>
        <p:nvSpPr>
          <p:cNvPr id="4" name="Slide Number Placeholder 3"/>
          <p:cNvSpPr>
            <a:spLocks noGrp="1"/>
          </p:cNvSpPr>
          <p:nvPr>
            <p:ph type="sldNum" sz="quarter" idx="10"/>
          </p:nvPr>
        </p:nvSpPr>
        <p:spPr/>
        <p:txBody>
          <a:bodyPr/>
          <a:lstStyle/>
          <a:p>
            <a:pPr lvl="0"/>
            <a:fld id="{57173411-07F4-4380-83E5-46CDDD1749DF}" type="slidenum">
              <a:rPr lang="en-US" smtClean="0"/>
              <a:pPr lvl="0"/>
              <a:t>2</a:t>
            </a:fld>
            <a:endParaRPr lang="en-US"/>
          </a:p>
        </p:txBody>
      </p:sp>
    </p:spTree>
    <p:extLst>
      <p:ext uri="{BB962C8B-B14F-4D97-AF65-F5344CB8AC3E}">
        <p14:creationId xmlns:p14="http://schemas.microsoft.com/office/powerpoint/2010/main" val="2223813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nvSpPr>
        <p:spPr>
          <a:xfrm>
            <a:off x="1226483" y="701135"/>
            <a:ext cx="4497107" cy="3463693"/>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w="9360">
            <a:solidFill>
              <a:srgbClr val="000000"/>
            </a:solidFill>
            <a:prstDash val="solid"/>
            <a:miter/>
          </a:ln>
        </p:spPr>
        <p:txBody>
          <a:bodyPr vert="horz" wrap="square" lIns="81693" tIns="42480" rIns="81693" bIns="42480" anchor="ctr" anchorCtr="0" compatLnSpc="0"/>
          <a:lstStyle/>
          <a:p>
            <a:pPr hangingPunct="0">
              <a:lnSpc>
                <a:spcPct val="87000"/>
              </a:lnSpc>
              <a:tabLst>
                <a:tab pos="0" algn="l"/>
                <a:tab pos="415000" algn="l"/>
                <a:tab pos="830001" algn="l"/>
                <a:tab pos="1245000" algn="l"/>
                <a:tab pos="1660002" algn="l"/>
                <a:tab pos="2075002" algn="l"/>
                <a:tab pos="2490002" algn="l"/>
                <a:tab pos="2905003" algn="l"/>
                <a:tab pos="3320004" algn="l"/>
                <a:tab pos="3735004" algn="l"/>
                <a:tab pos="4150004" algn="l"/>
                <a:tab pos="4565005" algn="l"/>
                <a:tab pos="4980004" algn="l"/>
                <a:tab pos="5395006" algn="l"/>
                <a:tab pos="5810005" algn="l"/>
                <a:tab pos="6225007" algn="l"/>
                <a:tab pos="6640007" algn="l"/>
                <a:tab pos="7055007" algn="l"/>
                <a:tab pos="7470008" algn="l"/>
                <a:tab pos="7885008" algn="l"/>
                <a:tab pos="8300009" algn="l"/>
              </a:tabLst>
            </a:pPr>
            <a:endParaRPr lang="en-US" sz="1600">
              <a:solidFill>
                <a:srgbClr val="000000"/>
              </a:solidFill>
              <a:latin typeface="Arial" pitchFamily="18"/>
              <a:ea typeface="Arial Unicode MS" pitchFamily="2"/>
              <a:cs typeface="Arial Unicode MS" pitchFamily="2"/>
            </a:endParaRPr>
          </a:p>
        </p:txBody>
      </p:sp>
      <p:sp>
        <p:nvSpPr>
          <p:cNvPr id="3" name="Notes Placeholder 2"/>
          <p:cNvSpPr txBox="1">
            <a:spLocks noGrp="1"/>
          </p:cNvSpPr>
          <p:nvPr>
            <p:ph type="body" sz="quarter" idx="1"/>
          </p:nvPr>
        </p:nvSpPr>
        <p:spPr>
          <a:xfrm>
            <a:off x="695651" y="4386309"/>
            <a:ext cx="5557485" cy="184666"/>
          </a:xfrm>
        </p:spPr>
        <p:txBody>
          <a:bodyPr>
            <a:spAutoFit/>
          </a:bodyPr>
          <a:lstStyle/>
          <a:p>
            <a:r>
              <a:rPr lang="en-US" dirty="0"/>
              <a:t>The traditional political</a:t>
            </a:r>
            <a:r>
              <a:rPr lang="en-US" baseline="0" dirty="0"/>
              <a:t> spectrum looks like so….</a:t>
            </a:r>
            <a:endParaRPr lang="en-US" dirty="0"/>
          </a:p>
        </p:txBody>
      </p:sp>
    </p:spTree>
    <p:extLst>
      <p:ext uri="{BB962C8B-B14F-4D97-AF65-F5344CB8AC3E}">
        <p14:creationId xmlns:p14="http://schemas.microsoft.com/office/powerpoint/2010/main" val="41385143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Liberals</a:t>
            </a:r>
            <a:r>
              <a:rPr lang="en-US" baseline="0" dirty="0"/>
              <a:t> and Conservatives have some basic viewpoints (in the U.S., this doesn’t apply elsewhere)….if we can categorize those viewpoints…we can determine whether the viewpoint and/or the person is more or less liberal or conservative…</a:t>
            </a:r>
          </a:p>
          <a:p>
            <a:endParaRPr lang="en-US" baseline="0" dirty="0"/>
          </a:p>
          <a:p>
            <a:r>
              <a:rPr lang="en-US" baseline="0" dirty="0"/>
              <a:t>Do a few examples with the students going through statements and circling, economic or personal and then more or less regulation…and then applying the rules on the slide to classify them as liberal or conservative statements…have them pay attention to key words, i.e. increased = more</a:t>
            </a:r>
          </a:p>
          <a:p>
            <a:endParaRPr lang="en-US" baseline="0" dirty="0"/>
          </a:p>
          <a:p>
            <a:r>
              <a:rPr lang="en-US" baseline="0" dirty="0"/>
              <a:t>Give them the points to add or put in the blank box on the right…(tell them NOT to work ahead on the plus and minuses)…</a:t>
            </a:r>
          </a:p>
          <a:p>
            <a:endParaRPr lang="en-US" baseline="0" dirty="0"/>
          </a:p>
          <a:p>
            <a:r>
              <a:rPr lang="en-US" baseline="0" dirty="0"/>
              <a:t>Have students work with a partner to finish up the rest (be careful for exceptions to the rules like gun control)</a:t>
            </a:r>
          </a:p>
          <a:p>
            <a:endParaRPr lang="en-US" baseline="0" dirty="0"/>
          </a:p>
          <a:p>
            <a:r>
              <a:rPr lang="en-US" baseline="0" dirty="0"/>
              <a:t>Review answers with students giving them the plus and minus to use…when they are done, they should add up their numbers to see if they are more conservative or liberal based on their agree or disagree.  (the “answer key” with plus and minus should be in the big file cabinet in the third drawer down in a folder labeled “Voters, Parties &amp; Elections”)</a:t>
            </a:r>
          </a:p>
        </p:txBody>
      </p:sp>
      <p:sp>
        <p:nvSpPr>
          <p:cNvPr id="4" name="Slide Number Placeholder 3"/>
          <p:cNvSpPr>
            <a:spLocks noGrp="1"/>
          </p:cNvSpPr>
          <p:nvPr>
            <p:ph type="sldNum" sz="quarter" idx="10"/>
          </p:nvPr>
        </p:nvSpPr>
        <p:spPr/>
        <p:txBody>
          <a:bodyPr/>
          <a:lstStyle/>
          <a:p>
            <a:pPr lvl="0"/>
            <a:fld id="{57173411-07F4-4380-83E5-46CDDD1749DF}" type="slidenum">
              <a:rPr lang="en-US" smtClean="0"/>
              <a:pPr lvl="0"/>
              <a:t>4</a:t>
            </a:fld>
            <a:endParaRPr lang="en-US"/>
          </a:p>
        </p:txBody>
      </p:sp>
    </p:spTree>
    <p:extLst>
      <p:ext uri="{BB962C8B-B14F-4D97-AF65-F5344CB8AC3E}">
        <p14:creationId xmlns:p14="http://schemas.microsoft.com/office/powerpoint/2010/main" val="25879489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nvSpPr>
        <p:spPr>
          <a:xfrm>
            <a:off x="1226483" y="701135"/>
            <a:ext cx="4497107" cy="3463693"/>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w="9360">
            <a:solidFill>
              <a:srgbClr val="000000"/>
            </a:solidFill>
            <a:prstDash val="solid"/>
            <a:miter/>
          </a:ln>
        </p:spPr>
        <p:txBody>
          <a:bodyPr vert="horz" wrap="square" lIns="81693" tIns="42480" rIns="81693" bIns="42480" anchor="ctr" anchorCtr="0" compatLnSpc="0"/>
          <a:lstStyle/>
          <a:p>
            <a:pPr hangingPunct="0">
              <a:lnSpc>
                <a:spcPct val="87000"/>
              </a:lnSpc>
              <a:tabLst>
                <a:tab pos="0" algn="l"/>
                <a:tab pos="415000" algn="l"/>
                <a:tab pos="830001" algn="l"/>
                <a:tab pos="1245000" algn="l"/>
                <a:tab pos="1660002" algn="l"/>
                <a:tab pos="2075002" algn="l"/>
                <a:tab pos="2490002" algn="l"/>
                <a:tab pos="2905003" algn="l"/>
                <a:tab pos="3320004" algn="l"/>
                <a:tab pos="3735004" algn="l"/>
                <a:tab pos="4150004" algn="l"/>
                <a:tab pos="4565005" algn="l"/>
                <a:tab pos="4980004" algn="l"/>
                <a:tab pos="5395006" algn="l"/>
                <a:tab pos="5810005" algn="l"/>
                <a:tab pos="6225007" algn="l"/>
                <a:tab pos="6640007" algn="l"/>
                <a:tab pos="7055007" algn="l"/>
                <a:tab pos="7470008" algn="l"/>
                <a:tab pos="7885008" algn="l"/>
                <a:tab pos="8300009" algn="l"/>
              </a:tabLst>
            </a:pPr>
            <a:endParaRPr lang="en-US" sz="1600">
              <a:solidFill>
                <a:srgbClr val="000000"/>
              </a:solidFill>
              <a:latin typeface="Arial" pitchFamily="18"/>
              <a:ea typeface="Arial Unicode MS" pitchFamily="2"/>
              <a:cs typeface="Arial Unicode MS" pitchFamily="2"/>
            </a:endParaRPr>
          </a:p>
        </p:txBody>
      </p:sp>
      <p:sp>
        <p:nvSpPr>
          <p:cNvPr id="3" name="Notes Placeholder 2"/>
          <p:cNvSpPr txBox="1">
            <a:spLocks noGrp="1"/>
          </p:cNvSpPr>
          <p:nvPr>
            <p:ph type="body" sz="quarter" idx="1"/>
          </p:nvPr>
        </p:nvSpPr>
        <p:spPr>
          <a:xfrm>
            <a:off x="695651" y="4386309"/>
            <a:ext cx="5557485" cy="184666"/>
          </a:xfrm>
        </p:spPr>
        <p:txBody>
          <a:bodyPr>
            <a:spAutoFit/>
          </a:bodyPr>
          <a:lstStyle/>
          <a:p>
            <a:r>
              <a:rPr lang="en-US" dirty="0"/>
              <a:t>Remember</a:t>
            </a:r>
            <a:r>
              <a:rPr lang="en-US" baseline="0" dirty="0"/>
              <a:t> this is just one way of looking at the political spectrum and not always accurate….but it IS how Americans talk about and see ideology.</a:t>
            </a:r>
            <a:endParaRPr lang="en-US" dirty="0"/>
          </a:p>
        </p:txBody>
      </p:sp>
    </p:spTree>
    <p:extLst>
      <p:ext uri="{BB962C8B-B14F-4D97-AF65-F5344CB8AC3E}">
        <p14:creationId xmlns:p14="http://schemas.microsoft.com/office/powerpoint/2010/main" val="36497086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063" y="2414588"/>
            <a:ext cx="8550275" cy="1665287"/>
          </a:xfrm>
        </p:spPr>
        <p:txBody>
          <a:bodyPr/>
          <a:lstStyle/>
          <a:p>
            <a:r>
              <a:rPr lang="en-US"/>
              <a:t>Click to edit Master title style</a:t>
            </a:r>
          </a:p>
        </p:txBody>
      </p:sp>
      <p:sp>
        <p:nvSpPr>
          <p:cNvPr id="3" name="Subtitle 2"/>
          <p:cNvSpPr>
            <a:spLocks noGrp="1"/>
          </p:cNvSpPr>
          <p:nvPr>
            <p:ph type="subTitle" idx="1"/>
          </p:nvPr>
        </p:nvSpPr>
        <p:spPr>
          <a:xfrm>
            <a:off x="1508125" y="4403725"/>
            <a:ext cx="7042150" cy="19875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lvl="0"/>
            <a:endParaRPr lang="en-GB"/>
          </a:p>
        </p:txBody>
      </p:sp>
      <p:sp>
        <p:nvSpPr>
          <p:cNvPr id="5" name="Footer Placeholder 4"/>
          <p:cNvSpPr>
            <a:spLocks noGrp="1"/>
          </p:cNvSpPr>
          <p:nvPr>
            <p:ph type="ftr" sz="quarter" idx="11"/>
          </p:nvPr>
        </p:nvSpPr>
        <p:spPr/>
        <p:txBody>
          <a:bodyPr/>
          <a:lstStyle/>
          <a:p>
            <a:pPr lvl="0"/>
            <a:endParaRPr lang="en-GB"/>
          </a:p>
        </p:txBody>
      </p:sp>
      <p:sp>
        <p:nvSpPr>
          <p:cNvPr id="6" name="Slide Number Placeholder 5"/>
          <p:cNvSpPr>
            <a:spLocks noGrp="1"/>
          </p:cNvSpPr>
          <p:nvPr>
            <p:ph type="sldNum" sz="quarter" idx="12"/>
          </p:nvPr>
        </p:nvSpPr>
        <p:spPr/>
        <p:txBody>
          <a:bodyPr/>
          <a:lstStyle/>
          <a:p>
            <a:pPr lvl="0"/>
            <a:fld id="{E4BC821F-AAD8-45F2-926A-DA96445D792B}" type="slidenum">
              <a:rPr/>
              <a:pPr lvl="0"/>
              <a:t>‹#›</a:t>
            </a:fld>
            <a:endParaRPr lang="en-GB"/>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lvl="0"/>
            <a:endParaRPr lang="en-GB"/>
          </a:p>
        </p:txBody>
      </p:sp>
      <p:sp>
        <p:nvSpPr>
          <p:cNvPr id="5" name="Footer Placeholder 4"/>
          <p:cNvSpPr>
            <a:spLocks noGrp="1"/>
          </p:cNvSpPr>
          <p:nvPr>
            <p:ph type="ftr" sz="quarter" idx="11"/>
          </p:nvPr>
        </p:nvSpPr>
        <p:spPr/>
        <p:txBody>
          <a:bodyPr/>
          <a:lstStyle/>
          <a:p>
            <a:pPr lvl="0"/>
            <a:endParaRPr lang="en-GB"/>
          </a:p>
        </p:txBody>
      </p:sp>
      <p:sp>
        <p:nvSpPr>
          <p:cNvPr id="6" name="Slide Number Placeholder 5"/>
          <p:cNvSpPr>
            <a:spLocks noGrp="1"/>
          </p:cNvSpPr>
          <p:nvPr>
            <p:ph type="sldNum" sz="quarter" idx="12"/>
          </p:nvPr>
        </p:nvSpPr>
        <p:spPr/>
        <p:txBody>
          <a:bodyPr/>
          <a:lstStyle/>
          <a:p>
            <a:pPr lvl="0"/>
            <a:fld id="{B5CFC89A-0E8E-4991-888E-F38D4F95A8FA}" type="slidenum">
              <a:rPr/>
              <a:pPr lvl="0"/>
              <a:t>‹#›</a:t>
            </a:fld>
            <a:endParaRPr lang="en-GB"/>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5338" y="4994275"/>
            <a:ext cx="8548687" cy="1544638"/>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95338" y="3294063"/>
            <a:ext cx="8548687" cy="1700212"/>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lvl="0"/>
            <a:endParaRPr lang="en-GB"/>
          </a:p>
        </p:txBody>
      </p:sp>
      <p:sp>
        <p:nvSpPr>
          <p:cNvPr id="5" name="Footer Placeholder 4"/>
          <p:cNvSpPr>
            <a:spLocks noGrp="1"/>
          </p:cNvSpPr>
          <p:nvPr>
            <p:ph type="ftr" sz="quarter" idx="11"/>
          </p:nvPr>
        </p:nvSpPr>
        <p:spPr/>
        <p:txBody>
          <a:bodyPr/>
          <a:lstStyle/>
          <a:p>
            <a:pPr lvl="0"/>
            <a:endParaRPr lang="en-GB"/>
          </a:p>
        </p:txBody>
      </p:sp>
      <p:sp>
        <p:nvSpPr>
          <p:cNvPr id="6" name="Slide Number Placeholder 5"/>
          <p:cNvSpPr>
            <a:spLocks noGrp="1"/>
          </p:cNvSpPr>
          <p:nvPr>
            <p:ph type="sldNum" sz="quarter" idx="12"/>
          </p:nvPr>
        </p:nvSpPr>
        <p:spPr/>
        <p:txBody>
          <a:bodyPr/>
          <a:lstStyle/>
          <a:p>
            <a:pPr lvl="0"/>
            <a:fld id="{57CC4954-67F1-4149-9E70-EE5236028D25}" type="slidenum">
              <a:rPr/>
              <a:pPr lvl="0"/>
              <a:t>‹#›</a:t>
            </a:fld>
            <a:endParaRPr lang="en-GB"/>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3238" y="1819275"/>
            <a:ext cx="4448175" cy="51260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03813" y="1819275"/>
            <a:ext cx="4448175" cy="51260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lvl="0"/>
            <a:endParaRPr lang="en-GB"/>
          </a:p>
        </p:txBody>
      </p:sp>
      <p:sp>
        <p:nvSpPr>
          <p:cNvPr id="6" name="Footer Placeholder 5"/>
          <p:cNvSpPr>
            <a:spLocks noGrp="1"/>
          </p:cNvSpPr>
          <p:nvPr>
            <p:ph type="ftr" sz="quarter" idx="11"/>
          </p:nvPr>
        </p:nvSpPr>
        <p:spPr/>
        <p:txBody>
          <a:bodyPr/>
          <a:lstStyle/>
          <a:p>
            <a:pPr lvl="0"/>
            <a:endParaRPr lang="en-GB"/>
          </a:p>
        </p:txBody>
      </p:sp>
      <p:sp>
        <p:nvSpPr>
          <p:cNvPr id="7" name="Slide Number Placeholder 6"/>
          <p:cNvSpPr>
            <a:spLocks noGrp="1"/>
          </p:cNvSpPr>
          <p:nvPr>
            <p:ph type="sldNum" sz="quarter" idx="12"/>
          </p:nvPr>
        </p:nvSpPr>
        <p:spPr/>
        <p:txBody>
          <a:bodyPr/>
          <a:lstStyle/>
          <a:p>
            <a:pPr lvl="0"/>
            <a:fld id="{377B519A-5781-4451-A0EF-B1BA9C9B47D7}" type="slidenum">
              <a:rPr/>
              <a:pPr lvl="0"/>
              <a:t>‹#›</a:t>
            </a:fld>
            <a:endParaRPr lang="en-GB"/>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238" y="311150"/>
            <a:ext cx="9051925" cy="1295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3238" y="1739900"/>
            <a:ext cx="4443412" cy="72548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03238" y="2465388"/>
            <a:ext cx="4443412" cy="447833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10163" y="1739900"/>
            <a:ext cx="4445000" cy="72548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10163" y="2465388"/>
            <a:ext cx="4445000" cy="447833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lvl="0"/>
            <a:endParaRPr lang="en-GB"/>
          </a:p>
        </p:txBody>
      </p:sp>
      <p:sp>
        <p:nvSpPr>
          <p:cNvPr id="8" name="Footer Placeholder 7"/>
          <p:cNvSpPr>
            <a:spLocks noGrp="1"/>
          </p:cNvSpPr>
          <p:nvPr>
            <p:ph type="ftr" sz="quarter" idx="11"/>
          </p:nvPr>
        </p:nvSpPr>
        <p:spPr/>
        <p:txBody>
          <a:bodyPr/>
          <a:lstStyle/>
          <a:p>
            <a:pPr lvl="0"/>
            <a:endParaRPr lang="en-GB"/>
          </a:p>
        </p:txBody>
      </p:sp>
      <p:sp>
        <p:nvSpPr>
          <p:cNvPr id="9" name="Slide Number Placeholder 8"/>
          <p:cNvSpPr>
            <a:spLocks noGrp="1"/>
          </p:cNvSpPr>
          <p:nvPr>
            <p:ph type="sldNum" sz="quarter" idx="12"/>
          </p:nvPr>
        </p:nvSpPr>
        <p:spPr/>
        <p:txBody>
          <a:bodyPr/>
          <a:lstStyle/>
          <a:p>
            <a:pPr lvl="0"/>
            <a:fld id="{837EA113-7135-4F9D-9022-85AB7B747BF1}" type="slidenum">
              <a:rPr/>
              <a:pPr lvl="0"/>
              <a:t>‹#›</a:t>
            </a:fld>
            <a:endParaRPr lang="en-GB"/>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lvl="0"/>
            <a:endParaRPr lang="en-GB"/>
          </a:p>
        </p:txBody>
      </p:sp>
      <p:sp>
        <p:nvSpPr>
          <p:cNvPr id="4" name="Footer Placeholder 3"/>
          <p:cNvSpPr>
            <a:spLocks noGrp="1"/>
          </p:cNvSpPr>
          <p:nvPr>
            <p:ph type="ftr" sz="quarter" idx="11"/>
          </p:nvPr>
        </p:nvSpPr>
        <p:spPr/>
        <p:txBody>
          <a:bodyPr/>
          <a:lstStyle/>
          <a:p>
            <a:pPr lvl="0"/>
            <a:endParaRPr lang="en-GB"/>
          </a:p>
        </p:txBody>
      </p:sp>
      <p:sp>
        <p:nvSpPr>
          <p:cNvPr id="5" name="Slide Number Placeholder 4"/>
          <p:cNvSpPr>
            <a:spLocks noGrp="1"/>
          </p:cNvSpPr>
          <p:nvPr>
            <p:ph type="sldNum" sz="quarter" idx="12"/>
          </p:nvPr>
        </p:nvSpPr>
        <p:spPr/>
        <p:txBody>
          <a:bodyPr/>
          <a:lstStyle/>
          <a:p>
            <a:pPr lvl="0"/>
            <a:fld id="{52F0CAF0-8296-4713-91A6-E7CCE1969A96}" type="slidenum">
              <a:rPr/>
              <a:pPr lvl="0"/>
              <a:t>‹#›</a:t>
            </a:fld>
            <a:endParaRPr lang="en-GB"/>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lvl="0"/>
            <a:endParaRPr lang="en-GB"/>
          </a:p>
        </p:txBody>
      </p:sp>
      <p:sp>
        <p:nvSpPr>
          <p:cNvPr id="3" name="Footer Placeholder 2"/>
          <p:cNvSpPr>
            <a:spLocks noGrp="1"/>
          </p:cNvSpPr>
          <p:nvPr>
            <p:ph type="ftr" sz="quarter" idx="11"/>
          </p:nvPr>
        </p:nvSpPr>
        <p:spPr/>
        <p:txBody>
          <a:bodyPr/>
          <a:lstStyle/>
          <a:p>
            <a:pPr lvl="0"/>
            <a:endParaRPr lang="en-GB"/>
          </a:p>
        </p:txBody>
      </p:sp>
      <p:sp>
        <p:nvSpPr>
          <p:cNvPr id="4" name="Slide Number Placeholder 3"/>
          <p:cNvSpPr>
            <a:spLocks noGrp="1"/>
          </p:cNvSpPr>
          <p:nvPr>
            <p:ph type="sldNum" sz="quarter" idx="12"/>
          </p:nvPr>
        </p:nvSpPr>
        <p:spPr/>
        <p:txBody>
          <a:bodyPr/>
          <a:lstStyle/>
          <a:p>
            <a:pPr lvl="0"/>
            <a:fld id="{28362315-7428-45B7-BCB9-13F6FEBB8007}" type="slidenum">
              <a:rPr/>
              <a:pPr lvl="0"/>
              <a:t>‹#›</a:t>
            </a:fld>
            <a:endParaRPr lang="en-GB"/>
          </a:p>
        </p:txBody>
      </p:sp>
    </p:spTree>
  </p:cSld>
  <p:clrMapOvr>
    <a:masterClrMapping/>
  </p:clrMapOvr>
  <p:transition/>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238" y="309563"/>
            <a:ext cx="3308350" cy="13176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932238" y="309563"/>
            <a:ext cx="5622925" cy="66341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3238" y="1627188"/>
            <a:ext cx="3308350" cy="531653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lvl="0"/>
            <a:endParaRPr lang="en-GB"/>
          </a:p>
        </p:txBody>
      </p:sp>
      <p:sp>
        <p:nvSpPr>
          <p:cNvPr id="6" name="Footer Placeholder 5"/>
          <p:cNvSpPr>
            <a:spLocks noGrp="1"/>
          </p:cNvSpPr>
          <p:nvPr>
            <p:ph type="ftr" sz="quarter" idx="11"/>
          </p:nvPr>
        </p:nvSpPr>
        <p:spPr/>
        <p:txBody>
          <a:bodyPr/>
          <a:lstStyle/>
          <a:p>
            <a:pPr lvl="0"/>
            <a:endParaRPr lang="en-GB"/>
          </a:p>
        </p:txBody>
      </p:sp>
      <p:sp>
        <p:nvSpPr>
          <p:cNvPr id="7" name="Slide Number Placeholder 6"/>
          <p:cNvSpPr>
            <a:spLocks noGrp="1"/>
          </p:cNvSpPr>
          <p:nvPr>
            <p:ph type="sldNum" sz="quarter" idx="12"/>
          </p:nvPr>
        </p:nvSpPr>
        <p:spPr/>
        <p:txBody>
          <a:bodyPr/>
          <a:lstStyle/>
          <a:p>
            <a:pPr lvl="0"/>
            <a:fld id="{FBD389D9-43D7-481B-BC2D-81876265D18B}" type="slidenum">
              <a:rPr/>
              <a:pPr lvl="0"/>
              <a:t>‹#›</a:t>
            </a:fld>
            <a:endParaRPr lang="en-GB"/>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675" y="5440363"/>
            <a:ext cx="6035675" cy="642937"/>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71675" y="693738"/>
            <a:ext cx="6035675" cy="4664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971675" y="6083300"/>
            <a:ext cx="6035675" cy="9112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lvl="0"/>
            <a:endParaRPr lang="en-GB"/>
          </a:p>
        </p:txBody>
      </p:sp>
      <p:sp>
        <p:nvSpPr>
          <p:cNvPr id="6" name="Footer Placeholder 5"/>
          <p:cNvSpPr>
            <a:spLocks noGrp="1"/>
          </p:cNvSpPr>
          <p:nvPr>
            <p:ph type="ftr" sz="quarter" idx="11"/>
          </p:nvPr>
        </p:nvSpPr>
        <p:spPr/>
        <p:txBody>
          <a:bodyPr/>
          <a:lstStyle/>
          <a:p>
            <a:pPr lvl="0"/>
            <a:endParaRPr lang="en-GB"/>
          </a:p>
        </p:txBody>
      </p:sp>
      <p:sp>
        <p:nvSpPr>
          <p:cNvPr id="7" name="Slide Number Placeholder 6"/>
          <p:cNvSpPr>
            <a:spLocks noGrp="1"/>
          </p:cNvSpPr>
          <p:nvPr>
            <p:ph type="sldNum" sz="quarter" idx="12"/>
          </p:nvPr>
        </p:nvSpPr>
        <p:spPr/>
        <p:txBody>
          <a:bodyPr/>
          <a:lstStyle/>
          <a:p>
            <a:pPr lvl="0"/>
            <a:fld id="{8DF6EDC2-D4A0-437D-85E0-FA9FBA89FE9F}" type="slidenum">
              <a:rPr/>
              <a:pPr lvl="0"/>
              <a:t>‹#›</a:t>
            </a:fld>
            <a:endParaRPr lang="en-GB"/>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lvl="0"/>
            <a:endParaRPr lang="en-GB"/>
          </a:p>
        </p:txBody>
      </p:sp>
      <p:sp>
        <p:nvSpPr>
          <p:cNvPr id="5" name="Footer Placeholder 4"/>
          <p:cNvSpPr>
            <a:spLocks noGrp="1"/>
          </p:cNvSpPr>
          <p:nvPr>
            <p:ph type="ftr" sz="quarter" idx="11"/>
          </p:nvPr>
        </p:nvSpPr>
        <p:spPr/>
        <p:txBody>
          <a:bodyPr/>
          <a:lstStyle/>
          <a:p>
            <a:pPr lvl="0"/>
            <a:endParaRPr lang="en-GB"/>
          </a:p>
        </p:txBody>
      </p:sp>
      <p:sp>
        <p:nvSpPr>
          <p:cNvPr id="6" name="Slide Number Placeholder 5"/>
          <p:cNvSpPr>
            <a:spLocks noGrp="1"/>
          </p:cNvSpPr>
          <p:nvPr>
            <p:ph type="sldNum" sz="quarter" idx="12"/>
          </p:nvPr>
        </p:nvSpPr>
        <p:spPr/>
        <p:txBody>
          <a:bodyPr/>
          <a:lstStyle/>
          <a:p>
            <a:pPr lvl="0"/>
            <a:fld id="{F96BC8F1-428E-45E8-ADD0-8EE5A1DEF7C5}" type="slidenum">
              <a:rPr/>
              <a:pPr lvl="0"/>
              <a:t>‹#›</a:t>
            </a:fld>
            <a:endParaRPr lang="en-GB"/>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89800" y="309563"/>
            <a:ext cx="2262188" cy="66357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03238" y="309563"/>
            <a:ext cx="6634162" cy="6635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lvl="0"/>
            <a:endParaRPr lang="en-GB"/>
          </a:p>
        </p:txBody>
      </p:sp>
      <p:sp>
        <p:nvSpPr>
          <p:cNvPr id="5" name="Footer Placeholder 4"/>
          <p:cNvSpPr>
            <a:spLocks noGrp="1"/>
          </p:cNvSpPr>
          <p:nvPr>
            <p:ph type="ftr" sz="quarter" idx="11"/>
          </p:nvPr>
        </p:nvSpPr>
        <p:spPr/>
        <p:txBody>
          <a:bodyPr/>
          <a:lstStyle/>
          <a:p>
            <a:pPr lvl="0"/>
            <a:endParaRPr lang="en-GB"/>
          </a:p>
        </p:txBody>
      </p:sp>
      <p:sp>
        <p:nvSpPr>
          <p:cNvPr id="6" name="Slide Number Placeholder 5"/>
          <p:cNvSpPr>
            <a:spLocks noGrp="1"/>
          </p:cNvSpPr>
          <p:nvPr>
            <p:ph type="sldNum" sz="quarter" idx="12"/>
          </p:nvPr>
        </p:nvSpPr>
        <p:spPr/>
        <p:txBody>
          <a:bodyPr/>
          <a:lstStyle/>
          <a:p>
            <a:pPr lvl="0"/>
            <a:fld id="{4EAE607D-8136-49A9-BB84-57B03E9A06D0}" type="slidenum">
              <a:rPr/>
              <a:pPr lvl="0"/>
              <a:t>‹#›</a:t>
            </a:fld>
            <a:endParaRPr lang="en-GB"/>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502920" y="309240"/>
            <a:ext cx="9048600" cy="1297440"/>
          </a:xfrm>
          <a:prstGeom prst="rect">
            <a:avLst/>
          </a:prstGeom>
          <a:noFill/>
          <a:ln>
            <a:noFill/>
          </a:ln>
        </p:spPr>
        <p:txBody>
          <a:bodyPr lIns="0" tIns="0" rIns="0" bIns="0" anchor="ctr"/>
          <a:lstStyle/>
          <a:p>
            <a:endParaRPr lang="en-US"/>
          </a:p>
        </p:txBody>
      </p:sp>
      <p:sp>
        <p:nvSpPr>
          <p:cNvPr id="3" name="Text Placeholder 2"/>
          <p:cNvSpPr txBox="1">
            <a:spLocks noGrp="1"/>
          </p:cNvSpPr>
          <p:nvPr>
            <p:ph type="body" idx="1"/>
          </p:nvPr>
        </p:nvSpPr>
        <p:spPr>
          <a:xfrm>
            <a:off x="502920" y="1819080"/>
            <a:ext cx="9048600" cy="5126399"/>
          </a:xfrm>
          <a:prstGeom prst="rect">
            <a:avLst/>
          </a:prstGeom>
          <a:noFill/>
          <a:ln>
            <a:noFill/>
          </a:ln>
        </p:spPr>
        <p:txBody>
          <a:bodyPr lIns="0" tIns="0" rIns="0" bIns="0"/>
          <a:lstStyle>
            <a:defPPr marL="430200" marR="0" lvl="0" indent="-324000" algn="l" hangingPunct="0">
              <a:lnSpc>
                <a:spcPct val="87000"/>
              </a:lnSpc>
              <a:spcBef>
                <a:spcPts val="0"/>
              </a:spcBef>
              <a:spcAft>
                <a:spcPts val="1423"/>
              </a:spcAft>
              <a:buClr>
                <a:srgbClr val="000000"/>
              </a:buClr>
              <a:buSzPct val="45000"/>
              <a:buFont typeface="Wingdings" pitchFamily="2"/>
              <a:buNone/>
              <a:tabLst>
                <a:tab pos="456840" algn="l"/>
                <a:tab pos="914040" algn="l"/>
                <a:tab pos="1371240" algn="l"/>
                <a:tab pos="1828440" algn="l"/>
                <a:tab pos="2285639" algn="l"/>
                <a:tab pos="2742840" algn="l"/>
                <a:tab pos="3200039" algn="l"/>
                <a:tab pos="3657240" algn="l"/>
                <a:tab pos="4114439" algn="l"/>
                <a:tab pos="4571640" algn="l"/>
                <a:tab pos="5028840" algn="l"/>
                <a:tab pos="5486040" algn="l"/>
                <a:tab pos="5943240" algn="l"/>
                <a:tab pos="6400440" algn="l"/>
                <a:tab pos="6857640" algn="l"/>
                <a:tab pos="7314840" algn="l"/>
                <a:tab pos="7772040" algn="l"/>
                <a:tab pos="8229240" algn="l"/>
                <a:tab pos="8686440" algn="l"/>
                <a:tab pos="9143640" algn="l"/>
              </a:tabLst>
              <a:defRPr lang="en-US" sz="3200" b="0" i="0" u="none" strike="noStrike" baseline="0">
                <a:ln>
                  <a:noFill/>
                </a:ln>
                <a:solidFill>
                  <a:srgbClr val="000000"/>
                </a:solidFill>
                <a:latin typeface="Arial" pitchFamily="18"/>
                <a:ea typeface="Arial Unicode MS" pitchFamily="2"/>
                <a:cs typeface="Arial Unicode MS" pitchFamily="2"/>
              </a:defRPr>
            </a:defPPr>
            <a:lvl1pPr marL="430200" marR="0" lvl="0" indent="-324000" algn="l" hangingPunct="0">
              <a:lnSpc>
                <a:spcPct val="87000"/>
              </a:lnSpc>
              <a:spcBef>
                <a:spcPts val="0"/>
              </a:spcBef>
              <a:spcAft>
                <a:spcPts val="1423"/>
              </a:spcAft>
              <a:buClr>
                <a:srgbClr val="000000"/>
              </a:buClr>
              <a:buSzPct val="45000"/>
              <a:buFont typeface="Wingdings" pitchFamily="2"/>
              <a:buChar char=""/>
              <a:tabLst>
                <a:tab pos="456840" algn="l"/>
                <a:tab pos="914040" algn="l"/>
                <a:tab pos="1371240" algn="l"/>
                <a:tab pos="1828440" algn="l"/>
                <a:tab pos="2285639" algn="l"/>
                <a:tab pos="2742840" algn="l"/>
                <a:tab pos="3200039" algn="l"/>
                <a:tab pos="3657240" algn="l"/>
                <a:tab pos="4114439" algn="l"/>
                <a:tab pos="4571640" algn="l"/>
                <a:tab pos="5028840" algn="l"/>
                <a:tab pos="5486040" algn="l"/>
                <a:tab pos="5943240" algn="l"/>
                <a:tab pos="6400440" algn="l"/>
                <a:tab pos="6857640" algn="l"/>
                <a:tab pos="7314840" algn="l"/>
                <a:tab pos="7772040" algn="l"/>
                <a:tab pos="8229240" algn="l"/>
                <a:tab pos="8686440" algn="l"/>
                <a:tab pos="9143640" algn="l"/>
              </a:tabLst>
              <a:defRPr lang="en-US" sz="3200" b="0" i="0" u="none" strike="noStrike" baseline="0">
                <a:ln>
                  <a:noFill/>
                </a:ln>
                <a:solidFill>
                  <a:srgbClr val="000000"/>
                </a:solidFill>
                <a:latin typeface="Arial" pitchFamily="18"/>
                <a:ea typeface="Arial Unicode MS" pitchFamily="2"/>
                <a:cs typeface="Arial Unicode MS" pitchFamily="2"/>
              </a:defRPr>
            </a:lvl1pPr>
            <a:lvl2pPr marL="861840" marR="0" lvl="1" indent="-285840" algn="l" hangingPunct="0">
              <a:lnSpc>
                <a:spcPct val="87000"/>
              </a:lnSpc>
              <a:spcBef>
                <a:spcPts val="0"/>
              </a:spcBef>
              <a:spcAft>
                <a:spcPts val="1137"/>
              </a:spcAft>
              <a:buClr>
                <a:srgbClr val="000000"/>
              </a:buClr>
              <a:buSzPct val="75000"/>
              <a:buFont typeface="Symbol" pitchFamily="2"/>
              <a:buChar char=""/>
              <a:tabLst>
                <a:tab pos="914039" algn="l"/>
                <a:tab pos="1371238" algn="l"/>
                <a:tab pos="1828439" algn="l"/>
                <a:tab pos="2285638" algn="l"/>
                <a:tab pos="2742838" algn="l"/>
                <a:tab pos="3200039" algn="l"/>
                <a:tab pos="3657239" algn="l"/>
                <a:tab pos="4114439" algn="l"/>
                <a:tab pos="4571639" algn="l"/>
                <a:tab pos="5028839" algn="l"/>
                <a:tab pos="5486039" algn="l"/>
                <a:tab pos="5943239" algn="l"/>
                <a:tab pos="6400439" algn="l"/>
                <a:tab pos="6857639" algn="l"/>
                <a:tab pos="7314838" algn="l"/>
                <a:tab pos="7772039" algn="l"/>
                <a:tab pos="8229238" algn="l"/>
                <a:tab pos="8686439" algn="l"/>
                <a:tab pos="9143639" algn="l"/>
                <a:tab pos="9600839" algn="l"/>
              </a:tabLst>
              <a:defRPr lang="en-US" sz="2800" b="0" i="0" u="none" strike="noStrike" baseline="0">
                <a:ln>
                  <a:noFill/>
                </a:ln>
                <a:solidFill>
                  <a:srgbClr val="000000"/>
                </a:solidFill>
                <a:latin typeface="Arial" pitchFamily="18"/>
                <a:ea typeface="Arial Unicode MS" pitchFamily="2"/>
                <a:cs typeface="Arial Unicode MS" pitchFamily="2"/>
              </a:defRPr>
            </a:lvl2pPr>
            <a:lvl3pPr marL="1293480" marR="0" lvl="2" indent="-215640" algn="l" hangingPunct="0">
              <a:lnSpc>
                <a:spcPct val="87000"/>
              </a:lnSpc>
              <a:spcBef>
                <a:spcPts val="0"/>
              </a:spcBef>
              <a:spcAft>
                <a:spcPts val="848"/>
              </a:spcAft>
              <a:buClr>
                <a:srgbClr val="000000"/>
              </a:buClr>
              <a:buSzPct val="45000"/>
              <a:buFont typeface="Wingdings" pitchFamily="2"/>
              <a:buChar char=""/>
              <a:tabLst>
                <a:tab pos="1371240" algn="l"/>
                <a:tab pos="1828440" algn="l"/>
                <a:tab pos="2285639" algn="l"/>
                <a:tab pos="2742840" algn="l"/>
                <a:tab pos="3200040" algn="l"/>
                <a:tab pos="3657240" algn="l"/>
                <a:tab pos="4114440" algn="l"/>
                <a:tab pos="4571640" algn="l"/>
                <a:tab pos="5028840" algn="l"/>
                <a:tab pos="5486039" algn="l"/>
                <a:tab pos="5943240" algn="l"/>
                <a:tab pos="6400440" algn="l"/>
                <a:tab pos="6857640" algn="l"/>
                <a:tab pos="7314840" algn="l"/>
                <a:tab pos="7772039" algn="l"/>
                <a:tab pos="8229239" algn="l"/>
                <a:tab pos="8686440" algn="l"/>
                <a:tab pos="9143640" algn="l"/>
                <a:tab pos="9600840" algn="l"/>
                <a:tab pos="10058040" algn="l"/>
              </a:tabLst>
              <a:defRPr lang="en-US" sz="2400" b="0" i="0" u="none" strike="noStrike" baseline="0">
                <a:ln>
                  <a:noFill/>
                </a:ln>
                <a:solidFill>
                  <a:srgbClr val="000000"/>
                </a:solidFill>
                <a:latin typeface="Arial" pitchFamily="18"/>
                <a:ea typeface="Arial Unicode MS" pitchFamily="2"/>
                <a:cs typeface="Arial Unicode MS" pitchFamily="2"/>
              </a:defRPr>
            </a:lvl3pPr>
            <a:lvl4pPr marL="1725479" marR="0" lvl="3" indent="-214200" algn="l" hangingPunct="0">
              <a:lnSpc>
                <a:spcPct val="87000"/>
              </a:lnSpc>
              <a:spcBef>
                <a:spcPts val="0"/>
              </a:spcBef>
              <a:spcAft>
                <a:spcPts val="573"/>
              </a:spcAft>
              <a:buClr>
                <a:srgbClr val="000000"/>
              </a:buClr>
              <a:buSzPct val="75000"/>
              <a:buFont typeface="Symbol" pitchFamily="2"/>
              <a:buChar char=""/>
              <a:tabLst>
                <a:tab pos="1828440" algn="l"/>
                <a:tab pos="2285640" algn="l"/>
                <a:tab pos="2742839" algn="l"/>
                <a:tab pos="3200040" algn="l"/>
                <a:tab pos="3657239" algn="l"/>
                <a:tab pos="4114440" algn="l"/>
                <a:tab pos="4571640" algn="l"/>
                <a:tab pos="5028840" algn="l"/>
                <a:tab pos="5486040" algn="l"/>
                <a:tab pos="5943240" algn="l"/>
                <a:tab pos="6400440" algn="l"/>
                <a:tab pos="6857640" algn="l"/>
                <a:tab pos="7314840" algn="l"/>
                <a:tab pos="7772040" algn="l"/>
                <a:tab pos="8229240" algn="l"/>
                <a:tab pos="8686440" algn="l"/>
                <a:tab pos="9143640" algn="l"/>
                <a:tab pos="9600840" algn="l"/>
                <a:tab pos="10058040" algn="l"/>
                <a:tab pos="10515240" algn="l"/>
              </a:tabLst>
              <a:defRPr lang="en-US" sz="2000" b="0" i="0" u="none" strike="noStrike" baseline="0">
                <a:ln>
                  <a:noFill/>
                </a:ln>
                <a:solidFill>
                  <a:srgbClr val="000000"/>
                </a:solidFill>
                <a:latin typeface="Arial" pitchFamily="18"/>
                <a:ea typeface="Arial Unicode MS" pitchFamily="2"/>
                <a:cs typeface="Arial Unicode MS" pitchFamily="2"/>
              </a:defRPr>
            </a:lvl4pPr>
            <a:lvl5pPr marL="2157120" marR="0" lvl="4" indent="-215640" algn="l" hangingPunct="0">
              <a:lnSpc>
                <a:spcPct val="87000"/>
              </a:lnSpc>
              <a:spcBef>
                <a:spcPts val="0"/>
              </a:spcBef>
              <a:spcAft>
                <a:spcPts val="286"/>
              </a:spcAft>
              <a:buClr>
                <a:srgbClr val="000000"/>
              </a:buClr>
              <a:buSzPct val="45000"/>
              <a:buFont typeface="Wingdings" pitchFamily="2"/>
              <a:buChar char=""/>
              <a:tabLst>
                <a:tab pos="2285640" algn="l"/>
                <a:tab pos="2742840" algn="l"/>
                <a:tab pos="3200039" algn="l"/>
                <a:tab pos="3657239" algn="l"/>
                <a:tab pos="4114440" algn="l"/>
                <a:tab pos="4571640" algn="l"/>
                <a:tab pos="5028840" algn="l"/>
                <a:tab pos="5486039" algn="l"/>
                <a:tab pos="5943240" algn="l"/>
                <a:tab pos="6400440" algn="l"/>
                <a:tab pos="6857640" algn="l"/>
                <a:tab pos="7314840" algn="l"/>
                <a:tab pos="7772040" algn="l"/>
                <a:tab pos="8229240" algn="l"/>
                <a:tab pos="8686440" algn="l"/>
                <a:tab pos="9143640" algn="l"/>
                <a:tab pos="9600840" algn="l"/>
                <a:tab pos="10058040" algn="l"/>
                <a:tab pos="10515240" algn="l"/>
              </a:tabLst>
              <a:defRPr lang="en-US" sz="2000" b="0" i="0" u="none" strike="noStrike" baseline="0">
                <a:ln>
                  <a:noFill/>
                </a:ln>
                <a:solidFill>
                  <a:srgbClr val="000000"/>
                </a:solidFill>
                <a:latin typeface="Arial" pitchFamily="18"/>
                <a:ea typeface="Arial Unicode MS" pitchFamily="2"/>
                <a:cs typeface="Arial Unicode MS" pitchFamily="2"/>
              </a:defRPr>
            </a:lvl5pPr>
            <a:lvl6pPr marL="2157120" marR="0" lvl="5" indent="-215640" algn="l" hangingPunct="0">
              <a:lnSpc>
                <a:spcPct val="87000"/>
              </a:lnSpc>
              <a:spcBef>
                <a:spcPts val="0"/>
              </a:spcBef>
              <a:spcAft>
                <a:spcPts val="286"/>
              </a:spcAft>
              <a:buClr>
                <a:srgbClr val="000000"/>
              </a:buClr>
              <a:buSzPct val="45000"/>
              <a:buFont typeface="Wingdings" pitchFamily="2"/>
              <a:buChar char=""/>
              <a:tabLst>
                <a:tab pos="2285640" algn="l"/>
                <a:tab pos="2742840" algn="l"/>
                <a:tab pos="3200039" algn="l"/>
                <a:tab pos="3657239" algn="l"/>
                <a:tab pos="4114440" algn="l"/>
                <a:tab pos="4571640" algn="l"/>
                <a:tab pos="5028840" algn="l"/>
                <a:tab pos="5486039" algn="l"/>
                <a:tab pos="5943240" algn="l"/>
                <a:tab pos="6400440" algn="l"/>
                <a:tab pos="6857640" algn="l"/>
                <a:tab pos="7314840" algn="l"/>
                <a:tab pos="7772040" algn="l"/>
                <a:tab pos="8229240" algn="l"/>
                <a:tab pos="8686440" algn="l"/>
                <a:tab pos="9143640" algn="l"/>
                <a:tab pos="9600840" algn="l"/>
                <a:tab pos="10058040" algn="l"/>
                <a:tab pos="10515240" algn="l"/>
              </a:tabLst>
              <a:defRPr lang="en-US" sz="2000" b="0" i="0" u="none" strike="noStrike" baseline="0">
                <a:ln>
                  <a:noFill/>
                </a:ln>
                <a:solidFill>
                  <a:srgbClr val="000000"/>
                </a:solidFill>
                <a:latin typeface="Arial" pitchFamily="18"/>
                <a:ea typeface="Arial Unicode MS" pitchFamily="2"/>
                <a:cs typeface="Arial Unicode MS" pitchFamily="2"/>
              </a:defRPr>
            </a:lvl6pPr>
            <a:lvl7pPr marL="2157120" marR="0" lvl="6" indent="-215640" algn="l" hangingPunct="0">
              <a:lnSpc>
                <a:spcPct val="87000"/>
              </a:lnSpc>
              <a:spcBef>
                <a:spcPts val="0"/>
              </a:spcBef>
              <a:spcAft>
                <a:spcPts val="286"/>
              </a:spcAft>
              <a:buClr>
                <a:srgbClr val="000000"/>
              </a:buClr>
              <a:buSzPct val="45000"/>
              <a:buFont typeface="Wingdings" pitchFamily="2"/>
              <a:buChar char=""/>
              <a:tabLst>
                <a:tab pos="2285640" algn="l"/>
                <a:tab pos="2742840" algn="l"/>
                <a:tab pos="3200039" algn="l"/>
                <a:tab pos="3657239" algn="l"/>
                <a:tab pos="4114440" algn="l"/>
                <a:tab pos="4571640" algn="l"/>
                <a:tab pos="5028840" algn="l"/>
                <a:tab pos="5486039" algn="l"/>
                <a:tab pos="5943240" algn="l"/>
                <a:tab pos="6400440" algn="l"/>
                <a:tab pos="6857640" algn="l"/>
                <a:tab pos="7314840" algn="l"/>
                <a:tab pos="7772040" algn="l"/>
                <a:tab pos="8229240" algn="l"/>
                <a:tab pos="8686440" algn="l"/>
                <a:tab pos="9143640" algn="l"/>
                <a:tab pos="9600840" algn="l"/>
                <a:tab pos="10058040" algn="l"/>
                <a:tab pos="10515240" algn="l"/>
              </a:tabLst>
              <a:defRPr lang="en-US" sz="2000" b="0" i="0" u="none" strike="noStrike" baseline="0">
                <a:ln>
                  <a:noFill/>
                </a:ln>
                <a:solidFill>
                  <a:srgbClr val="000000"/>
                </a:solidFill>
                <a:latin typeface="Arial" pitchFamily="18"/>
                <a:ea typeface="Arial Unicode MS" pitchFamily="2"/>
                <a:cs typeface="Arial Unicode MS" pitchFamily="2"/>
              </a:defRPr>
            </a:lvl7pPr>
            <a:lvl8pPr marL="2157120" marR="0" lvl="7" indent="-215640" algn="l" hangingPunct="0">
              <a:lnSpc>
                <a:spcPct val="87000"/>
              </a:lnSpc>
              <a:spcBef>
                <a:spcPts val="0"/>
              </a:spcBef>
              <a:spcAft>
                <a:spcPts val="286"/>
              </a:spcAft>
              <a:buClr>
                <a:srgbClr val="000000"/>
              </a:buClr>
              <a:buSzPct val="45000"/>
              <a:buFont typeface="Wingdings" pitchFamily="2"/>
              <a:buChar char=""/>
              <a:tabLst>
                <a:tab pos="2285640" algn="l"/>
                <a:tab pos="2742840" algn="l"/>
                <a:tab pos="3200039" algn="l"/>
                <a:tab pos="3657239" algn="l"/>
                <a:tab pos="4114440" algn="l"/>
                <a:tab pos="4571640" algn="l"/>
                <a:tab pos="5028840" algn="l"/>
                <a:tab pos="5486039" algn="l"/>
                <a:tab pos="5943240" algn="l"/>
                <a:tab pos="6400440" algn="l"/>
                <a:tab pos="6857640" algn="l"/>
                <a:tab pos="7314840" algn="l"/>
                <a:tab pos="7772040" algn="l"/>
                <a:tab pos="8229240" algn="l"/>
                <a:tab pos="8686440" algn="l"/>
                <a:tab pos="9143640" algn="l"/>
                <a:tab pos="9600840" algn="l"/>
                <a:tab pos="10058040" algn="l"/>
                <a:tab pos="10515240" algn="l"/>
              </a:tabLst>
              <a:defRPr lang="en-US" sz="2000" b="0" i="0" u="none" strike="noStrike" baseline="0">
                <a:ln>
                  <a:noFill/>
                </a:ln>
                <a:solidFill>
                  <a:srgbClr val="000000"/>
                </a:solidFill>
                <a:latin typeface="Arial" pitchFamily="18"/>
                <a:ea typeface="Arial Unicode MS" pitchFamily="2"/>
                <a:cs typeface="Arial Unicode MS" pitchFamily="2"/>
              </a:defRPr>
            </a:lvl8pPr>
            <a:lvl9pPr marL="1944000" marR="0" lvl="8" indent="-216000" algn="l" hangingPunct="0">
              <a:lnSpc>
                <a:spcPct val="87000"/>
              </a:lnSpc>
              <a:spcBef>
                <a:spcPts val="0"/>
              </a:spcBef>
              <a:spcAft>
                <a:spcPts val="286"/>
              </a:spcAft>
              <a:buSzPct val="45000"/>
              <a:buFont typeface="StarSymbol"/>
              <a:buChar char="●"/>
              <a:tabLst>
                <a:tab pos="2285640" algn="l"/>
                <a:tab pos="2742840" algn="l"/>
                <a:tab pos="3200039" algn="l"/>
                <a:tab pos="3657239" algn="l"/>
                <a:tab pos="4114440" algn="l"/>
                <a:tab pos="4571640" algn="l"/>
                <a:tab pos="5028840" algn="l"/>
                <a:tab pos="5486039" algn="l"/>
                <a:tab pos="5943240" algn="l"/>
                <a:tab pos="6400440" algn="l"/>
                <a:tab pos="6857640" algn="l"/>
                <a:tab pos="7314840" algn="l"/>
                <a:tab pos="7772040" algn="l"/>
                <a:tab pos="8229240" algn="l"/>
                <a:tab pos="8686440" algn="l"/>
                <a:tab pos="9143640" algn="l"/>
                <a:tab pos="9600840" algn="l"/>
                <a:tab pos="10058040" algn="l"/>
                <a:tab pos="10515240" algn="l"/>
              </a:tabLst>
              <a:defRPr lang="en-US" sz="2000" b="0" i="0" u="none" strike="noStrike" baseline="0">
                <a:ln>
                  <a:noFill/>
                </a:ln>
                <a:solidFill>
                  <a:srgbClr val="000000"/>
                </a:solidFill>
                <a:latin typeface="Arial" pitchFamily="18"/>
                <a:ea typeface="Arial Unicode MS" pitchFamily="2"/>
                <a:cs typeface="Arial Unicode MS" pitchFamily="2"/>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2"/>
          </p:nvPr>
        </p:nvSpPr>
        <p:spPr>
          <a:xfrm>
            <a:off x="503280" y="7080120"/>
            <a:ext cx="2340000" cy="533880"/>
          </a:xfrm>
          <a:prstGeom prst="rect">
            <a:avLst/>
          </a:prstGeom>
          <a:noFill/>
          <a:ln>
            <a:noFill/>
          </a:ln>
        </p:spPr>
        <p:txBody>
          <a:bodyPr wrap="none" lIns="0" tIns="0" rIns="0" bIns="0" anchor="t" anchorCtr="0"/>
          <a:lstStyle>
            <a:lvl1pPr marL="0" marR="0" lvl="0" indent="0" algn="l" rtl="0" hangingPunct="0">
              <a:lnSpc>
                <a:spcPct val="95000"/>
              </a:lnSpc>
              <a:spcBef>
                <a:spcPts val="0"/>
              </a:spcBef>
              <a:spcAft>
                <a:spcPts val="0"/>
              </a:spcAft>
              <a:buNone/>
              <a:tabLst>
                <a:tab pos="0" algn="l"/>
                <a:tab pos="457200" algn="l"/>
                <a:tab pos="914400" algn="l"/>
                <a:tab pos="1371599" algn="l"/>
                <a:tab pos="1828800" algn="l"/>
                <a:tab pos="2286000" algn="l"/>
                <a:tab pos="2743199" algn="l"/>
                <a:tab pos="3200400" algn="l"/>
                <a:tab pos="3657600" algn="l"/>
                <a:tab pos="4114800" algn="l"/>
                <a:tab pos="4572000" algn="l"/>
                <a:tab pos="5029200" algn="l"/>
                <a:tab pos="5486399" algn="l"/>
                <a:tab pos="5943600" algn="l"/>
                <a:tab pos="6400799" algn="l"/>
                <a:tab pos="6858000" algn="l"/>
                <a:tab pos="7315200" algn="l"/>
                <a:tab pos="7772400" algn="l"/>
                <a:tab pos="8229600" algn="l"/>
                <a:tab pos="8686800" algn="l"/>
                <a:tab pos="9144000" algn="l"/>
              </a:tabLst>
              <a:defRPr lang="en-GB" sz="1400" b="0" i="0" u="none" strike="noStrike" baseline="0">
                <a:solidFill>
                  <a:srgbClr val="000000"/>
                </a:solidFill>
                <a:latin typeface="Times New Roman" pitchFamily="18"/>
                <a:ea typeface="Arial Unicode MS" pitchFamily="2"/>
                <a:cs typeface="Arial Unicode MS" pitchFamily="2"/>
              </a:defRPr>
            </a:lvl1pPr>
          </a:lstStyle>
          <a:p>
            <a:pPr lvl="0"/>
            <a:endParaRPr lang="en-GB"/>
          </a:p>
        </p:txBody>
      </p:sp>
      <p:sp>
        <p:nvSpPr>
          <p:cNvPr id="5" name="Footer Placeholder 4"/>
          <p:cNvSpPr txBox="1">
            <a:spLocks noGrp="1"/>
          </p:cNvSpPr>
          <p:nvPr>
            <p:ph type="ftr" sz="quarter" idx="3"/>
          </p:nvPr>
        </p:nvSpPr>
        <p:spPr>
          <a:xfrm>
            <a:off x="3440160" y="7080120"/>
            <a:ext cx="3186000" cy="533880"/>
          </a:xfrm>
          <a:prstGeom prst="rect">
            <a:avLst/>
          </a:prstGeom>
          <a:noFill/>
          <a:ln>
            <a:noFill/>
          </a:ln>
        </p:spPr>
        <p:txBody>
          <a:bodyPr wrap="none" lIns="0" tIns="0" rIns="0" bIns="0" anchor="t" anchorCtr="0"/>
          <a:lstStyle>
            <a:lvl1pPr marL="0" marR="0" lvl="0" indent="0" algn="ctr" rtl="0" hangingPunct="0">
              <a:lnSpc>
                <a:spcPct val="95000"/>
              </a:lnSpc>
              <a:spcBef>
                <a:spcPts val="0"/>
              </a:spcBef>
              <a:spcAft>
                <a:spcPts val="0"/>
              </a:spcAft>
              <a:buNone/>
              <a:tabLst>
                <a:tab pos="0" algn="l"/>
                <a:tab pos="457200" algn="l"/>
                <a:tab pos="914400" algn="l"/>
                <a:tab pos="1371599" algn="l"/>
                <a:tab pos="1828800" algn="l"/>
                <a:tab pos="2286000" algn="l"/>
                <a:tab pos="2743199" algn="l"/>
                <a:tab pos="3200400" algn="l"/>
                <a:tab pos="3657600" algn="l"/>
                <a:tab pos="4114800" algn="l"/>
                <a:tab pos="4572000" algn="l"/>
                <a:tab pos="5029200" algn="l"/>
                <a:tab pos="5486399" algn="l"/>
                <a:tab pos="5943600" algn="l"/>
                <a:tab pos="6400799" algn="l"/>
                <a:tab pos="6858000" algn="l"/>
                <a:tab pos="7315200" algn="l"/>
                <a:tab pos="7772400" algn="l"/>
                <a:tab pos="8229600" algn="l"/>
                <a:tab pos="8686800" algn="l"/>
                <a:tab pos="9144000" algn="l"/>
              </a:tabLst>
              <a:defRPr lang="en-GB" sz="1400" b="0" i="0" u="none" strike="noStrike" baseline="0">
                <a:solidFill>
                  <a:srgbClr val="000000"/>
                </a:solidFill>
                <a:latin typeface="Times New Roman" pitchFamily="18"/>
                <a:ea typeface="Arial Unicode MS" pitchFamily="2"/>
                <a:cs typeface="Arial Unicode MS" pitchFamily="2"/>
              </a:defRPr>
            </a:lvl1pPr>
          </a:lstStyle>
          <a:p>
            <a:pPr lvl="0"/>
            <a:endParaRPr lang="en-GB"/>
          </a:p>
        </p:txBody>
      </p:sp>
      <p:sp>
        <p:nvSpPr>
          <p:cNvPr id="6" name="Slide Number Placeholder 5"/>
          <p:cNvSpPr txBox="1">
            <a:spLocks noGrp="1"/>
          </p:cNvSpPr>
          <p:nvPr>
            <p:ph type="sldNum" sz="quarter" idx="4"/>
          </p:nvPr>
        </p:nvSpPr>
        <p:spPr>
          <a:xfrm>
            <a:off x="7211880" y="7080120"/>
            <a:ext cx="2340000" cy="533880"/>
          </a:xfrm>
          <a:prstGeom prst="rect">
            <a:avLst/>
          </a:prstGeom>
          <a:noFill/>
          <a:ln>
            <a:noFill/>
          </a:ln>
        </p:spPr>
        <p:txBody>
          <a:bodyPr wrap="none" lIns="0" tIns="0" rIns="0" bIns="0" anchor="t" anchorCtr="0"/>
          <a:lstStyle>
            <a:lvl1pPr marL="0" marR="0" lvl="0" indent="0" algn="r" rtl="0" hangingPunct="0">
              <a:lnSpc>
                <a:spcPct val="95000"/>
              </a:lnSpc>
              <a:spcBef>
                <a:spcPts val="0"/>
              </a:spcBef>
              <a:spcAft>
                <a:spcPts val="0"/>
              </a:spcAft>
              <a:buNone/>
              <a:tabLst>
                <a:tab pos="0" algn="l"/>
                <a:tab pos="457200" algn="l"/>
                <a:tab pos="914400" algn="l"/>
                <a:tab pos="1371599" algn="l"/>
                <a:tab pos="1828800" algn="l"/>
                <a:tab pos="2286000" algn="l"/>
                <a:tab pos="2743199" algn="l"/>
                <a:tab pos="3200400" algn="l"/>
                <a:tab pos="3657600" algn="l"/>
                <a:tab pos="4114800" algn="l"/>
                <a:tab pos="4572000" algn="l"/>
                <a:tab pos="5029200" algn="l"/>
                <a:tab pos="5486399" algn="l"/>
                <a:tab pos="5943600" algn="l"/>
                <a:tab pos="6400799" algn="l"/>
                <a:tab pos="6858000" algn="l"/>
                <a:tab pos="7315200" algn="l"/>
                <a:tab pos="7772400" algn="l"/>
                <a:tab pos="8229600" algn="l"/>
                <a:tab pos="8686800" algn="l"/>
                <a:tab pos="9144000" algn="l"/>
              </a:tabLst>
              <a:defRPr lang="en-GB" sz="1400" b="0" i="0" u="none" strike="noStrike" baseline="0">
                <a:solidFill>
                  <a:srgbClr val="000000"/>
                </a:solidFill>
                <a:latin typeface="Times New Roman" pitchFamily="18"/>
                <a:ea typeface="Arial Unicode MS" pitchFamily="2"/>
                <a:cs typeface="Arial Unicode MS" pitchFamily="2"/>
              </a:defRPr>
            </a:lvl1pPr>
          </a:lstStyle>
          <a:p>
            <a:pPr lvl="0"/>
            <a:fld id="{BE0B500C-BB98-44FB-94A2-A4503CCF2E6F}" type="slidenum">
              <a:rPr/>
              <a:pPr lvl="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marL="0" marR="0" indent="0" algn="ctr" rtl="0" hangingPunct="0">
        <a:lnSpc>
          <a:spcPct val="87000"/>
        </a:lnSpc>
        <a:spcBef>
          <a:spcPts val="0"/>
        </a:spcBef>
        <a:spcAft>
          <a:spcPts val="0"/>
        </a:spcAft>
        <a:buNone/>
        <a:tabLst>
          <a:tab pos="0" algn="l"/>
          <a:tab pos="457200" algn="l"/>
          <a:tab pos="914400" algn="l"/>
          <a:tab pos="1371599" algn="l"/>
          <a:tab pos="1828800" algn="l"/>
          <a:tab pos="2286000" algn="l"/>
          <a:tab pos="2743199" algn="l"/>
          <a:tab pos="3200400" algn="l"/>
          <a:tab pos="3657600" algn="l"/>
          <a:tab pos="4114800" algn="l"/>
          <a:tab pos="4572000" algn="l"/>
          <a:tab pos="5029200" algn="l"/>
          <a:tab pos="5486399" algn="l"/>
          <a:tab pos="5943600" algn="l"/>
          <a:tab pos="6400799" algn="l"/>
          <a:tab pos="6858000" algn="l"/>
          <a:tab pos="7315200" algn="l"/>
          <a:tab pos="7772400" algn="l"/>
          <a:tab pos="8229600" algn="l"/>
          <a:tab pos="8686800" algn="l"/>
          <a:tab pos="9144000" algn="l"/>
        </a:tabLst>
        <a:defRPr lang="en-US" sz="4400" b="0" i="0" u="none" strike="noStrike" baseline="0">
          <a:ln>
            <a:noFill/>
          </a:ln>
          <a:solidFill>
            <a:srgbClr val="000000"/>
          </a:solidFill>
          <a:latin typeface="Arial" pitchFamily="18"/>
          <a:ea typeface="Arial Unicode MS" pitchFamily="2"/>
          <a:cs typeface="Arial Unicode MS" pitchFamily="2"/>
        </a:defRPr>
      </a:lvl1pPr>
    </p:titleStyle>
    <p:bodyStyle>
      <a:lvl1pPr marL="430200" marR="0" indent="0" algn="l" rtl="0" hangingPunct="0">
        <a:lnSpc>
          <a:spcPct val="87000"/>
        </a:lnSpc>
        <a:spcBef>
          <a:spcPts val="0"/>
        </a:spcBef>
        <a:spcAft>
          <a:spcPts val="1423"/>
        </a:spcAft>
        <a:tabLst>
          <a:tab pos="456840" algn="l"/>
          <a:tab pos="914040" algn="l"/>
          <a:tab pos="1371240" algn="l"/>
          <a:tab pos="1828440" algn="l"/>
          <a:tab pos="2285639" algn="l"/>
          <a:tab pos="2742840" algn="l"/>
          <a:tab pos="3200039" algn="l"/>
          <a:tab pos="3657240" algn="l"/>
          <a:tab pos="4114439" algn="l"/>
          <a:tab pos="4571640" algn="l"/>
          <a:tab pos="5028840" algn="l"/>
          <a:tab pos="5486040" algn="l"/>
          <a:tab pos="5943240" algn="l"/>
          <a:tab pos="6400440" algn="l"/>
          <a:tab pos="6857640" algn="l"/>
          <a:tab pos="7314840" algn="l"/>
          <a:tab pos="7772040" algn="l"/>
          <a:tab pos="8229240" algn="l"/>
          <a:tab pos="8686440" algn="l"/>
          <a:tab pos="9143640" algn="l"/>
        </a:tabLst>
        <a:defRPr lang="en-US" sz="3200" b="0" i="0" u="none" strike="noStrike" baseline="0">
          <a:ln>
            <a:noFill/>
          </a:ln>
          <a:solidFill>
            <a:srgbClr val="000000"/>
          </a:solidFill>
          <a:latin typeface="Arial" pitchFamily="18"/>
          <a:ea typeface="Arial Unicode MS" pitchFamily="2"/>
          <a:cs typeface="Arial Unicode MS" pitchFamily="2"/>
        </a:defRPr>
      </a:lvl1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thoughtfulconservative.files.wordpress.com/2008/09/the_week_7682_29.jpg"/>
          <p:cNvPicPr>
            <a:picLocks noChangeAspect="1" noChangeArrowheads="1"/>
          </p:cNvPicPr>
          <p:nvPr/>
        </p:nvPicPr>
        <p:blipFill>
          <a:blip r:embed="rId3" cstate="print"/>
          <a:srcRect/>
          <a:stretch>
            <a:fillRect/>
          </a:stretch>
        </p:blipFill>
        <p:spPr bwMode="auto">
          <a:xfrm>
            <a:off x="304800" y="609600"/>
            <a:ext cx="9384055" cy="6553200"/>
          </a:xfrm>
          <a:prstGeom prst="rect">
            <a:avLst/>
          </a:prstGeom>
          <a:noFill/>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900" y="3886200"/>
            <a:ext cx="9048600" cy="1297440"/>
          </a:xfrm>
        </p:spPr>
        <p:txBody>
          <a:bodyPr/>
          <a:lstStyle/>
          <a:p>
            <a:r>
              <a:rPr lang="en-US" b="1" dirty="0"/>
              <a:t>Ideology</a:t>
            </a:r>
            <a:r>
              <a:rPr lang="en-US" dirty="0"/>
              <a:t>:</a:t>
            </a:r>
            <a:br>
              <a:rPr lang="en-US" dirty="0"/>
            </a:br>
            <a:r>
              <a:rPr lang="en-US" dirty="0"/>
              <a:t>a system of ideas and ideals, especially one that forms the basis of economic or political theory and policy</a:t>
            </a:r>
            <a:br>
              <a:rPr lang="en-US" dirty="0"/>
            </a:br>
            <a:br>
              <a:rPr lang="en-US" dirty="0"/>
            </a:br>
            <a:br>
              <a:rPr lang="en-US" dirty="0"/>
            </a:br>
            <a:r>
              <a:rPr lang="en-US" b="1" dirty="0"/>
              <a:t>For Exam</a:t>
            </a:r>
            <a:r>
              <a:rPr lang="en-US" dirty="0"/>
              <a:t>: a set of basic beliefs about life, culture, government and society</a:t>
            </a:r>
            <a:br>
              <a:rPr lang="en-US" dirty="0"/>
            </a:br>
            <a:br>
              <a:rPr lang="en-US" dirty="0"/>
            </a:br>
            <a:br>
              <a:rPr lang="en-US" dirty="0"/>
            </a:br>
            <a:br>
              <a:rPr lang="en-US" dirty="0"/>
            </a:br>
            <a:endParaRPr lang="en-US" dirty="0"/>
          </a:p>
        </p:txBody>
      </p:sp>
    </p:spTree>
    <p:extLst>
      <p:ext uri="{BB962C8B-B14F-4D97-AF65-F5344CB8AC3E}">
        <p14:creationId xmlns:p14="http://schemas.microsoft.com/office/powerpoint/2010/main" val="235762869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raight Connector 1"/>
          <p:cNvSpPr/>
          <p:nvPr/>
        </p:nvSpPr>
        <p:spPr>
          <a:xfrm>
            <a:off x="685799" y="5105401"/>
            <a:ext cx="8458201" cy="1440"/>
          </a:xfrm>
          <a:prstGeom prst="line">
            <a:avLst/>
          </a:prstGeom>
          <a:noFill/>
          <a:ln w="54720">
            <a:solidFill>
              <a:srgbClr val="000000"/>
            </a:solidFill>
            <a:prstDash val="solid"/>
            <a:round/>
          </a:ln>
        </p:spPr>
        <p:txBody>
          <a:bodyPr vert="horz" wrap="none" lIns="90000" tIns="46800" rIns="90000" bIns="46800" anchor="t" anchorCtr="0" compatLnSpc="0"/>
          <a:lstStyle/>
          <a:p>
            <a:pPr marL="0" marR="0" lvl="0" indent="0" algn="l" rtl="0" hangingPunct="0">
              <a:lnSpc>
                <a:spcPct val="87000"/>
              </a:lnSpc>
              <a:spcBef>
                <a:spcPts val="0"/>
              </a:spcBef>
              <a:spcAft>
                <a:spcPts val="0"/>
              </a:spcAft>
              <a:buNone/>
              <a:tabLst>
                <a:tab pos="0" algn="l"/>
                <a:tab pos="457200" algn="l"/>
                <a:tab pos="914400" algn="l"/>
                <a:tab pos="1371599" algn="l"/>
                <a:tab pos="1828800" algn="l"/>
                <a:tab pos="2286000" algn="l"/>
                <a:tab pos="2743199" algn="l"/>
                <a:tab pos="3200400" algn="l"/>
                <a:tab pos="3657600" algn="l"/>
                <a:tab pos="4114800" algn="l"/>
                <a:tab pos="4572000" algn="l"/>
                <a:tab pos="5029200" algn="l"/>
                <a:tab pos="5486399" algn="l"/>
                <a:tab pos="5943600" algn="l"/>
                <a:tab pos="6400799" algn="l"/>
                <a:tab pos="6858000" algn="l"/>
                <a:tab pos="7315200" algn="l"/>
                <a:tab pos="7772400" algn="l"/>
                <a:tab pos="8229600" algn="l"/>
                <a:tab pos="8686800" algn="l"/>
                <a:tab pos="9144000" algn="l"/>
              </a:tabLst>
            </a:pPr>
            <a:endParaRPr lang="en-US" sz="1800" b="0" i="0" u="none" strike="noStrike" baseline="0">
              <a:ln>
                <a:noFill/>
              </a:ln>
              <a:solidFill>
                <a:srgbClr val="000000"/>
              </a:solidFill>
              <a:latin typeface="Arial" pitchFamily="18"/>
              <a:ea typeface="Arial Unicode MS" pitchFamily="2"/>
              <a:cs typeface="Arial Unicode MS" pitchFamily="2"/>
            </a:endParaRPr>
          </a:p>
        </p:txBody>
      </p:sp>
      <p:sp>
        <p:nvSpPr>
          <p:cNvPr id="3" name="Freeform 2"/>
          <p:cNvSpPr/>
          <p:nvPr/>
        </p:nvSpPr>
        <p:spPr>
          <a:xfrm>
            <a:off x="0" y="265202"/>
            <a:ext cx="10737936" cy="833622"/>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90000" tIns="45000" rIns="90000" bIns="45000" anchor="t" anchorCtr="0" compatLnSpc="0"/>
          <a:lstStyle/>
          <a:p>
            <a:pPr marL="0" marR="0" lvl="0" indent="0" algn="l" rtl="0" hangingPunct="0">
              <a:lnSpc>
                <a:spcPct val="101000"/>
              </a:lnSpc>
              <a:spcBef>
                <a:spcPts val="0"/>
              </a:spcBef>
              <a:spcAft>
                <a:spcPts val="0"/>
              </a:spcAft>
              <a:buNone/>
              <a:tabLst>
                <a:tab pos="0" algn="l"/>
                <a:tab pos="457200" algn="l"/>
                <a:tab pos="914400" algn="l"/>
                <a:tab pos="1371599" algn="l"/>
                <a:tab pos="1828800" algn="l"/>
                <a:tab pos="2286000" algn="l"/>
                <a:tab pos="2743199" algn="l"/>
                <a:tab pos="3200400" algn="l"/>
                <a:tab pos="3657600" algn="l"/>
                <a:tab pos="4114800" algn="l"/>
                <a:tab pos="4572000" algn="l"/>
                <a:tab pos="5029200" algn="l"/>
                <a:tab pos="5486399" algn="l"/>
                <a:tab pos="5943600" algn="l"/>
                <a:tab pos="6400799" algn="l"/>
                <a:tab pos="6858000" algn="l"/>
                <a:tab pos="7315200" algn="l"/>
                <a:tab pos="7772400" algn="l"/>
                <a:tab pos="8229600" algn="l"/>
                <a:tab pos="8686800" algn="l"/>
                <a:tab pos="9144000" algn="l"/>
              </a:tabLst>
            </a:pPr>
            <a:r>
              <a:rPr lang="en-GB" sz="4800" b="1" i="0" u="sng" strike="noStrike" baseline="0" dirty="0">
                <a:ln>
                  <a:noFill/>
                </a:ln>
                <a:solidFill>
                  <a:srgbClr val="000000"/>
                </a:solidFill>
                <a:effectLst>
                  <a:outerShdw dist="17961" dir="2700000">
                    <a:scrgbClr r="0" g="0" b="0"/>
                  </a:outerShdw>
                </a:effectLst>
                <a:uFillTx/>
                <a:latin typeface="Tahoma" pitchFamily="34"/>
                <a:ea typeface="Arial Unicode MS" pitchFamily="2"/>
                <a:cs typeface="Arial Unicode MS" pitchFamily="2"/>
              </a:rPr>
              <a:t>(Traditional) Political Spectrum</a:t>
            </a:r>
          </a:p>
        </p:txBody>
      </p:sp>
      <p:pic>
        <p:nvPicPr>
          <p:cNvPr id="4" name="Picture 3"/>
          <p:cNvPicPr>
            <a:picLocks noChangeAspect="1"/>
          </p:cNvPicPr>
          <p:nvPr/>
        </p:nvPicPr>
        <p:blipFill>
          <a:blip r:embed="rId3" cstate="print">
            <a:alphaModFix/>
            <a:lum/>
          </a:blip>
          <a:srcRect/>
          <a:stretch>
            <a:fillRect/>
          </a:stretch>
        </p:blipFill>
        <p:spPr>
          <a:xfrm>
            <a:off x="2181240" y="1676400"/>
            <a:ext cx="5362560" cy="3009960"/>
          </a:xfrm>
          <a:prstGeom prst="rect">
            <a:avLst/>
          </a:prstGeom>
          <a:noFill/>
          <a:ln>
            <a:noFill/>
          </a:ln>
        </p:spPr>
      </p:pic>
      <p:sp>
        <p:nvSpPr>
          <p:cNvPr id="5" name="Freeform 4"/>
          <p:cNvSpPr/>
          <p:nvPr/>
        </p:nvSpPr>
        <p:spPr>
          <a:xfrm>
            <a:off x="914400" y="5105401"/>
            <a:ext cx="9144000" cy="9144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90000" tIns="45000" rIns="90000" bIns="45000" anchor="t" anchorCtr="0" compatLnSpc="0"/>
          <a:lstStyle/>
          <a:p>
            <a:pPr marL="0" marR="0" lvl="0" indent="0" algn="l" rtl="0" hangingPunct="0">
              <a:lnSpc>
                <a:spcPct val="101000"/>
              </a:lnSpc>
              <a:spcBef>
                <a:spcPts val="0"/>
              </a:spcBef>
              <a:spcAft>
                <a:spcPts val="0"/>
              </a:spcAft>
              <a:buNone/>
              <a:tabLst>
                <a:tab pos="0" algn="l"/>
                <a:tab pos="457200" algn="l"/>
                <a:tab pos="914400" algn="l"/>
                <a:tab pos="1371599" algn="l"/>
                <a:tab pos="1828800" algn="l"/>
                <a:tab pos="2286000" algn="l"/>
                <a:tab pos="2743199" algn="l"/>
                <a:tab pos="3200400" algn="l"/>
                <a:tab pos="3657600" algn="l"/>
                <a:tab pos="4114800" algn="l"/>
                <a:tab pos="4572000" algn="l"/>
                <a:tab pos="5029200" algn="l"/>
                <a:tab pos="5486399" algn="l"/>
                <a:tab pos="5943600" algn="l"/>
                <a:tab pos="6400799" algn="l"/>
                <a:tab pos="6858000" algn="l"/>
                <a:tab pos="7315200" algn="l"/>
                <a:tab pos="7772400" algn="l"/>
                <a:tab pos="8229600" algn="l"/>
                <a:tab pos="8686800" algn="l"/>
                <a:tab pos="9144000" algn="l"/>
              </a:tabLst>
            </a:pPr>
            <a:r>
              <a:rPr lang="en-GB" sz="6000" b="0" i="0" u="none" strike="noStrike" baseline="0">
                <a:ln>
                  <a:noFill/>
                </a:ln>
                <a:solidFill>
                  <a:srgbClr val="000000"/>
                </a:solidFill>
                <a:latin typeface="Castellar" pitchFamily="18"/>
                <a:ea typeface="Arial Unicode MS" pitchFamily="2"/>
                <a:cs typeface="Arial Unicode MS" pitchFamily="2"/>
              </a:rPr>
              <a:t>                 </a:t>
            </a:r>
          </a:p>
        </p:txBody>
      </p:sp>
      <p:pic>
        <p:nvPicPr>
          <p:cNvPr id="6" name="Picture 5"/>
          <p:cNvPicPr>
            <a:picLocks noChangeAspect="1"/>
          </p:cNvPicPr>
          <p:nvPr/>
        </p:nvPicPr>
        <p:blipFill>
          <a:blip r:embed="rId4" cstate="print">
            <a:alphaModFix/>
            <a:lum/>
          </a:blip>
          <a:srcRect/>
          <a:stretch>
            <a:fillRect/>
          </a:stretch>
        </p:blipFill>
        <p:spPr>
          <a:xfrm>
            <a:off x="0" y="2133601"/>
            <a:ext cx="1828800" cy="2286000"/>
          </a:xfrm>
          <a:prstGeom prst="rect">
            <a:avLst/>
          </a:prstGeom>
          <a:noFill/>
          <a:ln>
            <a:noFill/>
          </a:ln>
        </p:spPr>
      </p:pic>
      <p:pic>
        <p:nvPicPr>
          <p:cNvPr id="7" name="Picture 6"/>
          <p:cNvPicPr>
            <a:picLocks noChangeAspect="1"/>
          </p:cNvPicPr>
          <p:nvPr/>
        </p:nvPicPr>
        <p:blipFill>
          <a:blip r:embed="rId5" cstate="print">
            <a:alphaModFix/>
            <a:lum/>
          </a:blip>
          <a:srcRect/>
          <a:stretch>
            <a:fillRect/>
          </a:stretch>
        </p:blipFill>
        <p:spPr>
          <a:xfrm>
            <a:off x="2514600" y="5791200"/>
            <a:ext cx="4572000" cy="2057400"/>
          </a:xfrm>
          <a:prstGeom prst="rect">
            <a:avLst/>
          </a:prstGeom>
          <a:noFill/>
          <a:ln>
            <a:noFill/>
          </a:ln>
        </p:spPr>
      </p:pic>
      <p:pic>
        <p:nvPicPr>
          <p:cNvPr id="8" name="Picture 7"/>
          <p:cNvPicPr>
            <a:picLocks noChangeAspect="1"/>
          </p:cNvPicPr>
          <p:nvPr/>
        </p:nvPicPr>
        <p:blipFill>
          <a:blip r:embed="rId6" cstate="print">
            <a:alphaModFix/>
            <a:lum/>
          </a:blip>
          <a:srcRect/>
          <a:stretch>
            <a:fillRect/>
          </a:stretch>
        </p:blipFill>
        <p:spPr>
          <a:xfrm>
            <a:off x="7948440" y="2094001"/>
            <a:ext cx="1974960" cy="2554200"/>
          </a:xfrm>
          <a:prstGeom prst="rect">
            <a:avLst/>
          </a:prstGeom>
          <a:noFill/>
          <a:ln>
            <a:noFill/>
          </a:ln>
        </p:spPr>
      </p:pic>
      <p:sp>
        <p:nvSpPr>
          <p:cNvPr id="9" name="TextBox 8"/>
          <p:cNvSpPr txBox="1"/>
          <p:nvPr/>
        </p:nvSpPr>
        <p:spPr>
          <a:xfrm>
            <a:off x="0" y="5221681"/>
            <a:ext cx="10058400" cy="321840"/>
          </a:xfrm>
          <a:prstGeom prst="rect">
            <a:avLst/>
          </a:prstGeom>
          <a:noFill/>
          <a:ln>
            <a:noFill/>
          </a:ln>
        </p:spPr>
        <p:txBody>
          <a:bodyPr vert="horz" lIns="90000" tIns="45000" rIns="90000" bIns="45000" compatLnSpc="0">
            <a:spAutoFit/>
          </a:bodyPr>
          <a:lstStyle/>
          <a:p>
            <a:pPr marL="0" marR="0" lvl="0" indent="0" algn="l" rtl="0" hangingPunct="0">
              <a:lnSpc>
                <a:spcPct val="87000"/>
              </a:lnSpc>
              <a:spcBef>
                <a:spcPts val="0"/>
              </a:spcBef>
              <a:spcAft>
                <a:spcPts val="0"/>
              </a:spcAft>
              <a:buNone/>
              <a:tabLst>
                <a:tab pos="0" algn="l"/>
                <a:tab pos="457200" algn="l"/>
                <a:tab pos="914400" algn="l"/>
                <a:tab pos="1371599" algn="l"/>
                <a:tab pos="1828800" algn="l"/>
                <a:tab pos="2286000" algn="l"/>
                <a:tab pos="2743199" algn="l"/>
                <a:tab pos="3200400" algn="l"/>
                <a:tab pos="3657600" algn="l"/>
                <a:tab pos="4114800" algn="l"/>
                <a:tab pos="4572000" algn="l"/>
                <a:tab pos="5029200" algn="l"/>
                <a:tab pos="5486399" algn="l"/>
                <a:tab pos="5943600" algn="l"/>
                <a:tab pos="6400799" algn="l"/>
                <a:tab pos="6858000" algn="l"/>
                <a:tab pos="7315200" algn="l"/>
                <a:tab pos="7772400" algn="l"/>
                <a:tab pos="8229600" algn="l"/>
                <a:tab pos="8686800" algn="l"/>
                <a:tab pos="9144000" algn="l"/>
              </a:tabLst>
            </a:pPr>
            <a:r>
              <a:rPr lang="en-US" sz="1800" b="0" i="0" u="none" strike="noStrike" baseline="0" dirty="0">
                <a:ln>
                  <a:noFill/>
                </a:ln>
                <a:solidFill>
                  <a:srgbClr val="000000"/>
                </a:solidFill>
                <a:latin typeface="Arial" pitchFamily="18"/>
                <a:ea typeface="Arial Unicode MS" pitchFamily="2"/>
                <a:cs typeface="Arial Unicode MS" pitchFamily="2"/>
              </a:rPr>
              <a:t>Anarchist         Radical         Liberal        Moderate       Conservative     Reactionary   Anarchist </a:t>
            </a:r>
          </a:p>
        </p:txBody>
      </p:sp>
      <p:sp>
        <p:nvSpPr>
          <p:cNvPr id="10" name="TextBox 9"/>
          <p:cNvSpPr txBox="1"/>
          <p:nvPr/>
        </p:nvSpPr>
        <p:spPr>
          <a:xfrm>
            <a:off x="685799" y="4620121"/>
            <a:ext cx="8686800" cy="485280"/>
          </a:xfrm>
          <a:prstGeom prst="rect">
            <a:avLst/>
          </a:prstGeom>
          <a:noFill/>
          <a:ln>
            <a:noFill/>
          </a:ln>
        </p:spPr>
        <p:txBody>
          <a:bodyPr vert="horz" lIns="90000" tIns="45000" rIns="90000" bIns="45000" compatLnSpc="0">
            <a:spAutoFit/>
          </a:bodyPr>
          <a:lstStyle/>
          <a:p>
            <a:pPr marL="0" marR="0" lvl="0" indent="0" algn="l" rtl="0" hangingPunct="0">
              <a:lnSpc>
                <a:spcPct val="87000"/>
              </a:lnSpc>
              <a:spcBef>
                <a:spcPts val="0"/>
              </a:spcBef>
              <a:spcAft>
                <a:spcPts val="0"/>
              </a:spcAft>
              <a:buNone/>
              <a:tabLst>
                <a:tab pos="0" algn="l"/>
                <a:tab pos="457200" algn="l"/>
                <a:tab pos="914400" algn="l"/>
                <a:tab pos="1371599" algn="l"/>
                <a:tab pos="1828800" algn="l"/>
                <a:tab pos="2286000" algn="l"/>
                <a:tab pos="2743199" algn="l"/>
                <a:tab pos="3200400" algn="l"/>
                <a:tab pos="3657600" algn="l"/>
                <a:tab pos="4114800" algn="l"/>
                <a:tab pos="4572000" algn="l"/>
                <a:tab pos="5029200" algn="l"/>
                <a:tab pos="5486399" algn="l"/>
                <a:tab pos="5943600" algn="l"/>
                <a:tab pos="6400799" algn="l"/>
                <a:tab pos="6858000" algn="l"/>
                <a:tab pos="7315200" algn="l"/>
                <a:tab pos="7772400" algn="l"/>
                <a:tab pos="8229600" algn="l"/>
                <a:tab pos="8686800" algn="l"/>
                <a:tab pos="9144000" algn="l"/>
              </a:tabLst>
            </a:pPr>
            <a:r>
              <a:rPr lang="en-US" sz="2800" b="0" i="0" u="none" strike="noStrike" baseline="0">
                <a:ln>
                  <a:noFill/>
                </a:ln>
                <a:solidFill>
                  <a:srgbClr val="000000"/>
                </a:solidFill>
                <a:latin typeface="Arial" pitchFamily="18"/>
                <a:ea typeface="Arial Unicode MS" pitchFamily="2"/>
                <a:cs typeface="Arial Unicode MS" pitchFamily="2"/>
              </a:rPr>
              <a:t>LEFT                       CENTER                          RIGHT</a:t>
            </a:r>
          </a:p>
        </p:txBody>
      </p:sp>
      <p:sp>
        <p:nvSpPr>
          <p:cNvPr id="11" name="TextBox 10"/>
          <p:cNvSpPr txBox="1"/>
          <p:nvPr/>
        </p:nvSpPr>
        <p:spPr>
          <a:xfrm>
            <a:off x="152400" y="1066800"/>
            <a:ext cx="9923400" cy="400110"/>
          </a:xfrm>
          <a:prstGeom prst="rect">
            <a:avLst/>
          </a:prstGeom>
          <a:noFill/>
        </p:spPr>
        <p:txBody>
          <a:bodyPr wrap="square" rtlCol="0">
            <a:spAutoFit/>
          </a:bodyPr>
          <a:lstStyle/>
          <a:p>
            <a:r>
              <a:rPr lang="en-US" sz="2000" dirty="0"/>
              <a:t>a system of classifying different </a:t>
            </a:r>
            <a:r>
              <a:rPr lang="en-US" sz="2000" i="1" dirty="0"/>
              <a:t>political</a:t>
            </a:r>
            <a:r>
              <a:rPr lang="en-US" sz="2000" dirty="0"/>
              <a:t> positions that symbolizes </a:t>
            </a:r>
            <a:r>
              <a:rPr lang="en-US" sz="2000" i="1" dirty="0"/>
              <a:t>political</a:t>
            </a:r>
            <a:r>
              <a:rPr lang="en-US" sz="2000" dirty="0"/>
              <a:t> ideology (beliefs)</a:t>
            </a:r>
          </a:p>
        </p:txBody>
      </p:sp>
      <p:sp>
        <p:nvSpPr>
          <p:cNvPr id="12" name="TextBox 11"/>
          <p:cNvSpPr txBox="1"/>
          <p:nvPr/>
        </p:nvSpPr>
        <p:spPr>
          <a:xfrm>
            <a:off x="2514600" y="5105401"/>
            <a:ext cx="4572000" cy="533399"/>
          </a:xfrm>
          <a:prstGeom prst="rect">
            <a:avLst/>
          </a:prstGeom>
          <a:noFill/>
          <a:ln w="76200">
            <a:solidFill>
              <a:srgbClr val="FF0000"/>
            </a:solidFill>
          </a:ln>
        </p:spPr>
        <p:txBody>
          <a:bodyPr wrap="square" rtlCol="0">
            <a:spAutoFit/>
          </a:bodyPr>
          <a:lstStyle/>
          <a:p>
            <a:endParaRPr lang="en-US" dirty="0"/>
          </a:p>
        </p:txBody>
      </p:sp>
    </p:spTree>
    <p:extLst>
      <p:ext uri="{BB962C8B-B14F-4D97-AF65-F5344CB8AC3E}">
        <p14:creationId xmlns:p14="http://schemas.microsoft.com/office/powerpoint/2010/main" val="76706253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WordArt 2">
            <a:extLst>
              <a:ext uri="{FF2B5EF4-FFF2-40B4-BE49-F238E27FC236}">
                <a16:creationId xmlns:a16="http://schemas.microsoft.com/office/drawing/2014/main" id="{88236FF3-DED5-44A7-B313-03B7B607C669}"/>
              </a:ext>
            </a:extLst>
          </p:cNvPr>
          <p:cNvSpPr>
            <a:spLocks noGrp="1" noChangeArrowheads="1" noChangeShapeType="1" noTextEdit="1"/>
          </p:cNvSpPr>
          <p:nvPr>
            <p:ph sz="quarter" idx="4"/>
          </p:nvPr>
        </p:nvSpPr>
        <p:spPr bwMode="auto">
          <a:xfrm>
            <a:off x="1828799" y="0"/>
            <a:ext cx="6977063" cy="1009676"/>
          </a:xfrm>
          <a:prstGeom prst="rect">
            <a:avLst/>
          </a:prstGeom>
          <a:noFill/>
          <a:ln>
            <a:noFill/>
          </a:ln>
        </p:spPr>
        <p:txBody>
          <a:bodyPr wrap="none" lIns="0" tIns="0" rIns="0" bIns="0" numCol="1" fromWordArt="1" anchor="ctr">
            <a:prstTxWarp prst="textPlain">
              <a:avLst>
                <a:gd name="adj" fmla="val 50000"/>
              </a:avLst>
            </a:prstTxWarp>
            <a:scene3d>
              <a:camera prst="legacyPerspectiveTopLeft"/>
              <a:lightRig rig="legacyNormal3" dir="r"/>
            </a:scene3d>
            <a:sp3d extrusionH="201600" prstMaterial="legacyMetal">
              <a:extrusionClr>
                <a:srgbClr val="FFFFFF"/>
              </a:extrusionClr>
            </a:sp3d>
          </a:bodyPr>
          <a:lstStyle>
            <a:lvl1pPr marL="0" marR="0" indent="0" algn="ctr" rtl="0" hangingPunct="0">
              <a:lnSpc>
                <a:spcPct val="87000"/>
              </a:lnSpc>
              <a:spcBef>
                <a:spcPts val="0"/>
              </a:spcBef>
              <a:spcAft>
                <a:spcPts val="0"/>
              </a:spcAft>
              <a:buNone/>
              <a:tabLst>
                <a:tab pos="0" algn="l"/>
                <a:tab pos="457200" algn="l"/>
                <a:tab pos="914400" algn="l"/>
                <a:tab pos="1371599" algn="l"/>
                <a:tab pos="1828800" algn="l"/>
                <a:tab pos="2286000" algn="l"/>
                <a:tab pos="2743199" algn="l"/>
                <a:tab pos="3200400" algn="l"/>
                <a:tab pos="3657600" algn="l"/>
                <a:tab pos="4114800" algn="l"/>
                <a:tab pos="4572000" algn="l"/>
                <a:tab pos="5029200" algn="l"/>
                <a:tab pos="5486399" algn="l"/>
                <a:tab pos="5943600" algn="l"/>
                <a:tab pos="6400799" algn="l"/>
                <a:tab pos="6858000" algn="l"/>
                <a:tab pos="7315200" algn="l"/>
                <a:tab pos="7772400" algn="l"/>
                <a:tab pos="8229600" algn="l"/>
                <a:tab pos="8686800" algn="l"/>
                <a:tab pos="9144000" algn="l"/>
              </a:tabLst>
              <a:defRPr lang="en-US" sz="4400" b="0" i="0" u="none" strike="noStrike" baseline="0">
                <a:ln>
                  <a:noFill/>
                </a:ln>
                <a:solidFill>
                  <a:srgbClr val="000000"/>
                </a:solidFill>
                <a:latin typeface="Arial" pitchFamily="18"/>
                <a:ea typeface="Arial Unicode MS" pitchFamily="2"/>
                <a:cs typeface="Arial Unicode MS" pitchFamily="2"/>
              </a:defRPr>
            </a:lvl1pPr>
          </a:lstStyle>
          <a:p>
            <a:pPr algn="ctr" rtl="0"/>
            <a:r>
              <a:rPr lang="en-US" sz="3600" kern="10" dirty="0">
                <a:ln w="9525">
                  <a:round/>
                  <a:headEnd/>
                  <a:tailEnd/>
                </a:ln>
                <a:solidFill>
                  <a:srgbClr val="002060"/>
                </a:solidFill>
                <a:latin typeface="Times New Roman"/>
                <a:cs typeface="Times New Roman"/>
              </a:rPr>
              <a:t>Loser Liberals</a:t>
            </a:r>
            <a:r>
              <a:rPr lang="en-US" sz="3600" kern="10" spc="0" dirty="0">
                <a:ln w="9525">
                  <a:round/>
                  <a:headEnd/>
                  <a:tailEnd/>
                </a:ln>
                <a:solidFill>
                  <a:srgbClr val="002060"/>
                </a:solidFill>
                <a:effectLst/>
                <a:latin typeface="Times New Roman"/>
                <a:cs typeface="Times New Roman"/>
              </a:rPr>
              <a:t> </a:t>
            </a:r>
            <a:r>
              <a:rPr lang="en-US" sz="3600" kern="10" spc="0" dirty="0">
                <a:ln w="9525">
                  <a:round/>
                  <a:headEnd/>
                  <a:tailEnd/>
                </a:ln>
                <a:solidFill>
                  <a:srgbClr val="FFFF00"/>
                </a:solidFill>
                <a:effectLst/>
                <a:latin typeface="Times New Roman"/>
                <a:cs typeface="Times New Roman"/>
              </a:rPr>
              <a:t>&amp;</a:t>
            </a:r>
            <a:r>
              <a:rPr lang="en-US" sz="3600" kern="10" spc="0" dirty="0">
                <a:ln w="9525">
                  <a:round/>
                  <a:headEnd/>
                  <a:tailEnd/>
                </a:ln>
                <a:gradFill rotWithShape="0">
                  <a:gsLst>
                    <a:gs pos="0">
                      <a:srgbClr val="CBCBCB"/>
                    </a:gs>
                    <a:gs pos="13000">
                      <a:srgbClr val="5F5F5F"/>
                    </a:gs>
                    <a:gs pos="21001">
                      <a:srgbClr val="5F5F5F"/>
                    </a:gs>
                    <a:gs pos="63000">
                      <a:srgbClr val="FFFFFF"/>
                    </a:gs>
                    <a:gs pos="67000">
                      <a:srgbClr val="B2B2B2"/>
                    </a:gs>
                    <a:gs pos="69000">
                      <a:srgbClr val="292929"/>
                    </a:gs>
                    <a:gs pos="82001">
                      <a:srgbClr val="777777"/>
                    </a:gs>
                    <a:gs pos="100000">
                      <a:srgbClr val="EAEAEA"/>
                    </a:gs>
                  </a:gsLst>
                  <a:lin ang="5400000" scaled="1"/>
                </a:gradFill>
                <a:effectLst/>
                <a:latin typeface="Times New Roman"/>
                <a:cs typeface="Times New Roman"/>
              </a:rPr>
              <a:t> </a:t>
            </a:r>
            <a:r>
              <a:rPr lang="en-US" sz="3600" kern="10" spc="0" dirty="0">
                <a:ln w="9525">
                  <a:round/>
                  <a:headEnd/>
                  <a:tailEnd/>
                </a:ln>
                <a:solidFill>
                  <a:srgbClr val="FF0000"/>
                </a:solidFill>
                <a:effectLst/>
                <a:latin typeface="Times New Roman"/>
                <a:cs typeface="Times New Roman"/>
              </a:rPr>
              <a:t>Crazy Conservatives</a:t>
            </a:r>
          </a:p>
        </p:txBody>
      </p:sp>
      <p:sp>
        <p:nvSpPr>
          <p:cNvPr id="12" name="Rectangle 11">
            <a:extLst>
              <a:ext uri="{FF2B5EF4-FFF2-40B4-BE49-F238E27FC236}">
                <a16:creationId xmlns:a16="http://schemas.microsoft.com/office/drawing/2014/main" id="{A3E06B02-21D0-479F-BB09-51BAAF05DB33}"/>
              </a:ext>
            </a:extLst>
          </p:cNvPr>
          <p:cNvSpPr/>
          <p:nvPr/>
        </p:nvSpPr>
        <p:spPr>
          <a:xfrm>
            <a:off x="1860748" y="845503"/>
            <a:ext cx="6498830" cy="923330"/>
          </a:xfrm>
          <a:prstGeom prst="rect">
            <a:avLst/>
          </a:prstGeom>
          <a:noFill/>
        </p:spPr>
        <p:txBody>
          <a:bodyPr wrap="none" lIns="91440" tIns="45720" rIns="91440" bIns="4572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400" b="1" cap="none" spc="0" dirty="0">
                <a:ln w="9525">
                  <a:solidFill>
                    <a:schemeClr val="bg1"/>
                  </a:solidFill>
                  <a:prstDash val="solid"/>
                </a:ln>
                <a:solidFill>
                  <a:srgbClr val="00B050"/>
                </a:solidFill>
                <a:effectLst>
                  <a:outerShdw blurRad="12700" dist="38100" dir="2700000" algn="tl" rotWithShape="0">
                    <a:schemeClr val="bg1">
                      <a:lumMod val="50000"/>
                    </a:schemeClr>
                  </a:outerShdw>
                </a:effectLst>
              </a:rPr>
              <a:t>(&amp; Moron Moderates)</a:t>
            </a:r>
          </a:p>
        </p:txBody>
      </p:sp>
      <p:sp>
        <p:nvSpPr>
          <p:cNvPr id="15" name="Text Placeholder 2">
            <a:extLst>
              <a:ext uri="{FF2B5EF4-FFF2-40B4-BE49-F238E27FC236}">
                <a16:creationId xmlns:a16="http://schemas.microsoft.com/office/drawing/2014/main" id="{AEA4397F-043F-46EE-9508-F9209F0E2215}"/>
              </a:ext>
            </a:extLst>
          </p:cNvPr>
          <p:cNvSpPr>
            <a:spLocks noGrp="1"/>
          </p:cNvSpPr>
          <p:nvPr/>
        </p:nvSpPr>
        <p:spPr>
          <a:xfrm>
            <a:off x="13252" y="1600200"/>
            <a:ext cx="4443412" cy="725488"/>
          </a:xfrm>
          <a:prstGeom prst="rect">
            <a:avLst/>
          </a:prstGeom>
          <a:noFill/>
          <a:ln>
            <a:noFill/>
          </a:ln>
        </p:spPr>
        <p:txBody>
          <a:bodyPr lIns="0" tIns="0" rIns="0" bIns="0" anchor="b"/>
          <a:lstStyle>
            <a:defPPr marL="430200" marR="0" lvl="0" indent="-324000" algn="l" hangingPunct="0">
              <a:lnSpc>
                <a:spcPct val="87000"/>
              </a:lnSpc>
              <a:spcBef>
                <a:spcPts val="0"/>
              </a:spcBef>
              <a:spcAft>
                <a:spcPts val="1423"/>
              </a:spcAft>
              <a:buClr>
                <a:srgbClr val="000000"/>
              </a:buClr>
              <a:buSzPct val="45000"/>
              <a:buFont typeface="Wingdings" pitchFamily="2"/>
              <a:buNone/>
              <a:tabLst>
                <a:tab pos="456840" algn="l"/>
                <a:tab pos="914040" algn="l"/>
                <a:tab pos="1371240" algn="l"/>
                <a:tab pos="1828440" algn="l"/>
                <a:tab pos="2285639" algn="l"/>
                <a:tab pos="2742840" algn="l"/>
                <a:tab pos="3200039" algn="l"/>
                <a:tab pos="3657240" algn="l"/>
                <a:tab pos="4114439" algn="l"/>
                <a:tab pos="4571640" algn="l"/>
                <a:tab pos="5028840" algn="l"/>
                <a:tab pos="5486040" algn="l"/>
                <a:tab pos="5943240" algn="l"/>
                <a:tab pos="6400440" algn="l"/>
                <a:tab pos="6857640" algn="l"/>
                <a:tab pos="7314840" algn="l"/>
                <a:tab pos="7772040" algn="l"/>
                <a:tab pos="8229240" algn="l"/>
                <a:tab pos="8686440" algn="l"/>
                <a:tab pos="9143640" algn="l"/>
              </a:tabLst>
              <a:defRPr lang="en-US" sz="3200" b="0" i="0" u="none" strike="noStrike" baseline="0">
                <a:ln>
                  <a:noFill/>
                </a:ln>
                <a:solidFill>
                  <a:srgbClr val="000000"/>
                </a:solidFill>
                <a:latin typeface="Arial" pitchFamily="18"/>
                <a:ea typeface="Arial Unicode MS" pitchFamily="2"/>
                <a:cs typeface="Arial Unicode MS" pitchFamily="2"/>
              </a:defRPr>
            </a:defPPr>
            <a:lvl1pPr marL="0" marR="0" lvl="0" indent="0" algn="l" rtl="0" hangingPunct="0">
              <a:lnSpc>
                <a:spcPct val="87000"/>
              </a:lnSpc>
              <a:spcBef>
                <a:spcPts val="0"/>
              </a:spcBef>
              <a:spcAft>
                <a:spcPts val="1423"/>
              </a:spcAft>
              <a:buClr>
                <a:srgbClr val="000000"/>
              </a:buClr>
              <a:buSzPct val="45000"/>
              <a:buFont typeface="Wingdings" pitchFamily="2"/>
              <a:buNone/>
              <a:tabLst>
                <a:tab pos="456840" algn="l"/>
                <a:tab pos="914040" algn="l"/>
                <a:tab pos="1371240" algn="l"/>
                <a:tab pos="1828440" algn="l"/>
                <a:tab pos="2285639" algn="l"/>
                <a:tab pos="2742840" algn="l"/>
                <a:tab pos="3200039" algn="l"/>
                <a:tab pos="3657240" algn="l"/>
                <a:tab pos="4114439" algn="l"/>
                <a:tab pos="4571640" algn="l"/>
                <a:tab pos="5028840" algn="l"/>
                <a:tab pos="5486040" algn="l"/>
                <a:tab pos="5943240" algn="l"/>
                <a:tab pos="6400440" algn="l"/>
                <a:tab pos="6857640" algn="l"/>
                <a:tab pos="7314840" algn="l"/>
                <a:tab pos="7772040" algn="l"/>
                <a:tab pos="8229240" algn="l"/>
                <a:tab pos="8686440" algn="l"/>
                <a:tab pos="9143640" algn="l"/>
              </a:tabLst>
              <a:defRPr lang="en-US" sz="2400" b="1" i="0" u="none" strike="noStrike" baseline="0">
                <a:ln>
                  <a:noFill/>
                </a:ln>
                <a:solidFill>
                  <a:srgbClr val="000000"/>
                </a:solidFill>
                <a:latin typeface="Arial" pitchFamily="18"/>
                <a:ea typeface="Arial Unicode MS" pitchFamily="2"/>
                <a:cs typeface="Arial Unicode MS" pitchFamily="2"/>
              </a:defRPr>
            </a:lvl1pPr>
            <a:lvl2pPr marL="457200" marR="0" lvl="1" indent="0" algn="l" hangingPunct="0">
              <a:lnSpc>
                <a:spcPct val="87000"/>
              </a:lnSpc>
              <a:spcBef>
                <a:spcPts val="0"/>
              </a:spcBef>
              <a:spcAft>
                <a:spcPts val="1137"/>
              </a:spcAft>
              <a:buClr>
                <a:srgbClr val="000000"/>
              </a:buClr>
              <a:buSzPct val="75000"/>
              <a:buFont typeface="Symbol" pitchFamily="2"/>
              <a:buNone/>
              <a:tabLst>
                <a:tab pos="914039" algn="l"/>
                <a:tab pos="1371238" algn="l"/>
                <a:tab pos="1828439" algn="l"/>
                <a:tab pos="2285638" algn="l"/>
                <a:tab pos="2742838" algn="l"/>
                <a:tab pos="3200039" algn="l"/>
                <a:tab pos="3657239" algn="l"/>
                <a:tab pos="4114439" algn="l"/>
                <a:tab pos="4571639" algn="l"/>
                <a:tab pos="5028839" algn="l"/>
                <a:tab pos="5486039" algn="l"/>
                <a:tab pos="5943239" algn="l"/>
                <a:tab pos="6400439" algn="l"/>
                <a:tab pos="6857639" algn="l"/>
                <a:tab pos="7314838" algn="l"/>
                <a:tab pos="7772039" algn="l"/>
                <a:tab pos="8229238" algn="l"/>
                <a:tab pos="8686439" algn="l"/>
                <a:tab pos="9143639" algn="l"/>
                <a:tab pos="9600839" algn="l"/>
              </a:tabLst>
              <a:defRPr lang="en-US" sz="2000" b="1" i="0" u="none" strike="noStrike" baseline="0">
                <a:ln>
                  <a:noFill/>
                </a:ln>
                <a:solidFill>
                  <a:srgbClr val="000000"/>
                </a:solidFill>
                <a:latin typeface="Arial" pitchFamily="18"/>
                <a:ea typeface="Arial Unicode MS" pitchFamily="2"/>
                <a:cs typeface="Arial Unicode MS" pitchFamily="2"/>
              </a:defRPr>
            </a:lvl2pPr>
            <a:lvl3pPr marL="914400" marR="0" lvl="2" indent="0" algn="l" hangingPunct="0">
              <a:lnSpc>
                <a:spcPct val="87000"/>
              </a:lnSpc>
              <a:spcBef>
                <a:spcPts val="0"/>
              </a:spcBef>
              <a:spcAft>
                <a:spcPts val="848"/>
              </a:spcAft>
              <a:buClr>
                <a:srgbClr val="000000"/>
              </a:buClr>
              <a:buSzPct val="45000"/>
              <a:buFont typeface="Wingdings" pitchFamily="2"/>
              <a:buNone/>
              <a:tabLst>
                <a:tab pos="1371240" algn="l"/>
                <a:tab pos="1828440" algn="l"/>
                <a:tab pos="2285639" algn="l"/>
                <a:tab pos="2742840" algn="l"/>
                <a:tab pos="3200040" algn="l"/>
                <a:tab pos="3657240" algn="l"/>
                <a:tab pos="4114440" algn="l"/>
                <a:tab pos="4571640" algn="l"/>
                <a:tab pos="5028840" algn="l"/>
                <a:tab pos="5486039" algn="l"/>
                <a:tab pos="5943240" algn="l"/>
                <a:tab pos="6400440" algn="l"/>
                <a:tab pos="6857640" algn="l"/>
                <a:tab pos="7314840" algn="l"/>
                <a:tab pos="7772039" algn="l"/>
                <a:tab pos="8229239" algn="l"/>
                <a:tab pos="8686440" algn="l"/>
                <a:tab pos="9143640" algn="l"/>
                <a:tab pos="9600840" algn="l"/>
                <a:tab pos="10058040" algn="l"/>
              </a:tabLst>
              <a:defRPr lang="en-US" sz="1800" b="1" i="0" u="none" strike="noStrike" baseline="0">
                <a:ln>
                  <a:noFill/>
                </a:ln>
                <a:solidFill>
                  <a:srgbClr val="000000"/>
                </a:solidFill>
                <a:latin typeface="Arial" pitchFamily="18"/>
                <a:ea typeface="Arial Unicode MS" pitchFamily="2"/>
                <a:cs typeface="Arial Unicode MS" pitchFamily="2"/>
              </a:defRPr>
            </a:lvl3pPr>
            <a:lvl4pPr marL="1371600" marR="0" lvl="3" indent="0" algn="l" hangingPunct="0">
              <a:lnSpc>
                <a:spcPct val="87000"/>
              </a:lnSpc>
              <a:spcBef>
                <a:spcPts val="0"/>
              </a:spcBef>
              <a:spcAft>
                <a:spcPts val="573"/>
              </a:spcAft>
              <a:buClr>
                <a:srgbClr val="000000"/>
              </a:buClr>
              <a:buSzPct val="75000"/>
              <a:buFont typeface="Symbol" pitchFamily="2"/>
              <a:buNone/>
              <a:tabLst>
                <a:tab pos="1828440" algn="l"/>
                <a:tab pos="2285640" algn="l"/>
                <a:tab pos="2742839" algn="l"/>
                <a:tab pos="3200040" algn="l"/>
                <a:tab pos="3657239" algn="l"/>
                <a:tab pos="4114440" algn="l"/>
                <a:tab pos="4571640" algn="l"/>
                <a:tab pos="5028840" algn="l"/>
                <a:tab pos="5486040" algn="l"/>
                <a:tab pos="5943240" algn="l"/>
                <a:tab pos="6400440" algn="l"/>
                <a:tab pos="6857640" algn="l"/>
                <a:tab pos="7314840" algn="l"/>
                <a:tab pos="7772040" algn="l"/>
                <a:tab pos="8229240" algn="l"/>
                <a:tab pos="8686440" algn="l"/>
                <a:tab pos="9143640" algn="l"/>
                <a:tab pos="9600840" algn="l"/>
                <a:tab pos="10058040" algn="l"/>
                <a:tab pos="10515240" algn="l"/>
              </a:tabLst>
              <a:defRPr lang="en-US" sz="1600" b="1" i="0" u="none" strike="noStrike" baseline="0">
                <a:ln>
                  <a:noFill/>
                </a:ln>
                <a:solidFill>
                  <a:srgbClr val="000000"/>
                </a:solidFill>
                <a:latin typeface="Arial" pitchFamily="18"/>
                <a:ea typeface="Arial Unicode MS" pitchFamily="2"/>
                <a:cs typeface="Arial Unicode MS" pitchFamily="2"/>
              </a:defRPr>
            </a:lvl4pPr>
            <a:lvl5pPr marL="1828800" marR="0" lvl="4" indent="0" algn="l" hangingPunct="0">
              <a:lnSpc>
                <a:spcPct val="87000"/>
              </a:lnSpc>
              <a:spcBef>
                <a:spcPts val="0"/>
              </a:spcBef>
              <a:spcAft>
                <a:spcPts val="286"/>
              </a:spcAft>
              <a:buClr>
                <a:srgbClr val="000000"/>
              </a:buClr>
              <a:buSzPct val="45000"/>
              <a:buFont typeface="Wingdings" pitchFamily="2"/>
              <a:buNone/>
              <a:tabLst>
                <a:tab pos="2285640" algn="l"/>
                <a:tab pos="2742840" algn="l"/>
                <a:tab pos="3200039" algn="l"/>
                <a:tab pos="3657239" algn="l"/>
                <a:tab pos="4114440" algn="l"/>
                <a:tab pos="4571640" algn="l"/>
                <a:tab pos="5028840" algn="l"/>
                <a:tab pos="5486039" algn="l"/>
                <a:tab pos="5943240" algn="l"/>
                <a:tab pos="6400440" algn="l"/>
                <a:tab pos="6857640" algn="l"/>
                <a:tab pos="7314840" algn="l"/>
                <a:tab pos="7772040" algn="l"/>
                <a:tab pos="8229240" algn="l"/>
                <a:tab pos="8686440" algn="l"/>
                <a:tab pos="9143640" algn="l"/>
                <a:tab pos="9600840" algn="l"/>
                <a:tab pos="10058040" algn="l"/>
                <a:tab pos="10515240" algn="l"/>
              </a:tabLst>
              <a:defRPr lang="en-US" sz="1600" b="1" i="0" u="none" strike="noStrike" baseline="0">
                <a:ln>
                  <a:noFill/>
                </a:ln>
                <a:solidFill>
                  <a:srgbClr val="000000"/>
                </a:solidFill>
                <a:latin typeface="Arial" pitchFamily="18"/>
                <a:ea typeface="Arial Unicode MS" pitchFamily="2"/>
                <a:cs typeface="Arial Unicode MS" pitchFamily="2"/>
              </a:defRPr>
            </a:lvl5pPr>
            <a:lvl6pPr marL="2286000" marR="0" lvl="5" indent="0" algn="l" hangingPunct="0">
              <a:lnSpc>
                <a:spcPct val="87000"/>
              </a:lnSpc>
              <a:spcBef>
                <a:spcPts val="0"/>
              </a:spcBef>
              <a:spcAft>
                <a:spcPts val="286"/>
              </a:spcAft>
              <a:buClr>
                <a:srgbClr val="000000"/>
              </a:buClr>
              <a:buSzPct val="45000"/>
              <a:buFont typeface="Wingdings" pitchFamily="2"/>
              <a:buNone/>
              <a:tabLst>
                <a:tab pos="2285640" algn="l"/>
                <a:tab pos="2742840" algn="l"/>
                <a:tab pos="3200039" algn="l"/>
                <a:tab pos="3657239" algn="l"/>
                <a:tab pos="4114440" algn="l"/>
                <a:tab pos="4571640" algn="l"/>
                <a:tab pos="5028840" algn="l"/>
                <a:tab pos="5486039" algn="l"/>
                <a:tab pos="5943240" algn="l"/>
                <a:tab pos="6400440" algn="l"/>
                <a:tab pos="6857640" algn="l"/>
                <a:tab pos="7314840" algn="l"/>
                <a:tab pos="7772040" algn="l"/>
                <a:tab pos="8229240" algn="l"/>
                <a:tab pos="8686440" algn="l"/>
                <a:tab pos="9143640" algn="l"/>
                <a:tab pos="9600840" algn="l"/>
                <a:tab pos="10058040" algn="l"/>
                <a:tab pos="10515240" algn="l"/>
              </a:tabLst>
              <a:defRPr lang="en-US" sz="1600" b="1" i="0" u="none" strike="noStrike" baseline="0">
                <a:ln>
                  <a:noFill/>
                </a:ln>
                <a:solidFill>
                  <a:srgbClr val="000000"/>
                </a:solidFill>
                <a:latin typeface="Arial" pitchFamily="18"/>
                <a:ea typeface="Arial Unicode MS" pitchFamily="2"/>
                <a:cs typeface="Arial Unicode MS" pitchFamily="2"/>
              </a:defRPr>
            </a:lvl6pPr>
            <a:lvl7pPr marL="2743200" marR="0" lvl="6" indent="0" algn="l" hangingPunct="0">
              <a:lnSpc>
                <a:spcPct val="87000"/>
              </a:lnSpc>
              <a:spcBef>
                <a:spcPts val="0"/>
              </a:spcBef>
              <a:spcAft>
                <a:spcPts val="286"/>
              </a:spcAft>
              <a:buClr>
                <a:srgbClr val="000000"/>
              </a:buClr>
              <a:buSzPct val="45000"/>
              <a:buFont typeface="Wingdings" pitchFamily="2"/>
              <a:buNone/>
              <a:tabLst>
                <a:tab pos="2285640" algn="l"/>
                <a:tab pos="2742840" algn="l"/>
                <a:tab pos="3200039" algn="l"/>
                <a:tab pos="3657239" algn="l"/>
                <a:tab pos="4114440" algn="l"/>
                <a:tab pos="4571640" algn="l"/>
                <a:tab pos="5028840" algn="l"/>
                <a:tab pos="5486039" algn="l"/>
                <a:tab pos="5943240" algn="l"/>
                <a:tab pos="6400440" algn="l"/>
                <a:tab pos="6857640" algn="l"/>
                <a:tab pos="7314840" algn="l"/>
                <a:tab pos="7772040" algn="l"/>
                <a:tab pos="8229240" algn="l"/>
                <a:tab pos="8686440" algn="l"/>
                <a:tab pos="9143640" algn="l"/>
                <a:tab pos="9600840" algn="l"/>
                <a:tab pos="10058040" algn="l"/>
                <a:tab pos="10515240" algn="l"/>
              </a:tabLst>
              <a:defRPr lang="en-US" sz="1600" b="1" i="0" u="none" strike="noStrike" baseline="0">
                <a:ln>
                  <a:noFill/>
                </a:ln>
                <a:solidFill>
                  <a:srgbClr val="000000"/>
                </a:solidFill>
                <a:latin typeface="Arial" pitchFamily="18"/>
                <a:ea typeface="Arial Unicode MS" pitchFamily="2"/>
                <a:cs typeface="Arial Unicode MS" pitchFamily="2"/>
              </a:defRPr>
            </a:lvl7pPr>
            <a:lvl8pPr marL="3200400" marR="0" lvl="7" indent="0" algn="l" hangingPunct="0">
              <a:lnSpc>
                <a:spcPct val="87000"/>
              </a:lnSpc>
              <a:spcBef>
                <a:spcPts val="0"/>
              </a:spcBef>
              <a:spcAft>
                <a:spcPts val="286"/>
              </a:spcAft>
              <a:buClr>
                <a:srgbClr val="000000"/>
              </a:buClr>
              <a:buSzPct val="45000"/>
              <a:buFont typeface="Wingdings" pitchFamily="2"/>
              <a:buNone/>
              <a:tabLst>
                <a:tab pos="2285640" algn="l"/>
                <a:tab pos="2742840" algn="l"/>
                <a:tab pos="3200039" algn="l"/>
                <a:tab pos="3657239" algn="l"/>
                <a:tab pos="4114440" algn="l"/>
                <a:tab pos="4571640" algn="l"/>
                <a:tab pos="5028840" algn="l"/>
                <a:tab pos="5486039" algn="l"/>
                <a:tab pos="5943240" algn="l"/>
                <a:tab pos="6400440" algn="l"/>
                <a:tab pos="6857640" algn="l"/>
                <a:tab pos="7314840" algn="l"/>
                <a:tab pos="7772040" algn="l"/>
                <a:tab pos="8229240" algn="l"/>
                <a:tab pos="8686440" algn="l"/>
                <a:tab pos="9143640" algn="l"/>
                <a:tab pos="9600840" algn="l"/>
                <a:tab pos="10058040" algn="l"/>
                <a:tab pos="10515240" algn="l"/>
              </a:tabLst>
              <a:defRPr lang="en-US" sz="1600" b="1" i="0" u="none" strike="noStrike" baseline="0">
                <a:ln>
                  <a:noFill/>
                </a:ln>
                <a:solidFill>
                  <a:srgbClr val="000000"/>
                </a:solidFill>
                <a:latin typeface="Arial" pitchFamily="18"/>
                <a:ea typeface="Arial Unicode MS" pitchFamily="2"/>
                <a:cs typeface="Arial Unicode MS" pitchFamily="2"/>
              </a:defRPr>
            </a:lvl8pPr>
            <a:lvl9pPr marL="3657600" marR="0" lvl="8" indent="0" algn="l" hangingPunct="0">
              <a:lnSpc>
                <a:spcPct val="87000"/>
              </a:lnSpc>
              <a:spcBef>
                <a:spcPts val="0"/>
              </a:spcBef>
              <a:spcAft>
                <a:spcPts val="286"/>
              </a:spcAft>
              <a:buSzPct val="45000"/>
              <a:buFont typeface="StarSymbol"/>
              <a:buNone/>
              <a:tabLst>
                <a:tab pos="2285640" algn="l"/>
                <a:tab pos="2742840" algn="l"/>
                <a:tab pos="3200039" algn="l"/>
                <a:tab pos="3657239" algn="l"/>
                <a:tab pos="4114440" algn="l"/>
                <a:tab pos="4571640" algn="l"/>
                <a:tab pos="5028840" algn="l"/>
                <a:tab pos="5486039" algn="l"/>
                <a:tab pos="5943240" algn="l"/>
                <a:tab pos="6400440" algn="l"/>
                <a:tab pos="6857640" algn="l"/>
                <a:tab pos="7314840" algn="l"/>
                <a:tab pos="7772040" algn="l"/>
                <a:tab pos="8229240" algn="l"/>
                <a:tab pos="8686440" algn="l"/>
                <a:tab pos="9143640" algn="l"/>
                <a:tab pos="9600840" algn="l"/>
                <a:tab pos="10058040" algn="l"/>
                <a:tab pos="10515240" algn="l"/>
              </a:tabLst>
              <a:defRPr lang="en-US" sz="1600" b="1" i="0" u="none" strike="noStrike" baseline="0">
                <a:ln>
                  <a:noFill/>
                </a:ln>
                <a:solidFill>
                  <a:srgbClr val="000000"/>
                </a:solidFill>
                <a:latin typeface="Arial" pitchFamily="18"/>
                <a:ea typeface="Arial Unicode MS" pitchFamily="2"/>
                <a:cs typeface="Arial Unicode MS" pitchFamily="2"/>
              </a:defRPr>
            </a:lvl9pPr>
          </a:lstStyle>
          <a:p>
            <a:pPr algn="ctr"/>
            <a:r>
              <a:rPr lang="en-US" sz="3200" dirty="0">
                <a:solidFill>
                  <a:srgbClr val="002060"/>
                </a:solidFill>
              </a:rPr>
              <a:t>Liberals (aka the Left)</a:t>
            </a:r>
          </a:p>
        </p:txBody>
      </p:sp>
      <p:sp>
        <p:nvSpPr>
          <p:cNvPr id="16" name="Text Placeholder 4">
            <a:extLst>
              <a:ext uri="{FF2B5EF4-FFF2-40B4-BE49-F238E27FC236}">
                <a16:creationId xmlns:a16="http://schemas.microsoft.com/office/drawing/2014/main" id="{09E32106-BE10-479D-8406-08262291FA5E}"/>
              </a:ext>
            </a:extLst>
          </p:cNvPr>
          <p:cNvSpPr>
            <a:spLocks noGrp="1"/>
          </p:cNvSpPr>
          <p:nvPr/>
        </p:nvSpPr>
        <p:spPr>
          <a:xfrm>
            <a:off x="5029200" y="1580322"/>
            <a:ext cx="4445000" cy="725488"/>
          </a:xfrm>
          <a:prstGeom prst="rect">
            <a:avLst/>
          </a:prstGeom>
          <a:noFill/>
          <a:ln>
            <a:noFill/>
          </a:ln>
        </p:spPr>
        <p:txBody>
          <a:bodyPr lIns="0" tIns="0" rIns="0" bIns="0" anchor="b"/>
          <a:lstStyle>
            <a:defPPr marL="430200" marR="0" lvl="0" indent="-324000" algn="l" hangingPunct="0">
              <a:lnSpc>
                <a:spcPct val="87000"/>
              </a:lnSpc>
              <a:spcBef>
                <a:spcPts val="0"/>
              </a:spcBef>
              <a:spcAft>
                <a:spcPts val="1423"/>
              </a:spcAft>
              <a:buClr>
                <a:srgbClr val="000000"/>
              </a:buClr>
              <a:buSzPct val="45000"/>
              <a:buFont typeface="Wingdings" pitchFamily="2"/>
              <a:buNone/>
              <a:tabLst>
                <a:tab pos="456840" algn="l"/>
                <a:tab pos="914040" algn="l"/>
                <a:tab pos="1371240" algn="l"/>
                <a:tab pos="1828440" algn="l"/>
                <a:tab pos="2285639" algn="l"/>
                <a:tab pos="2742840" algn="l"/>
                <a:tab pos="3200039" algn="l"/>
                <a:tab pos="3657240" algn="l"/>
                <a:tab pos="4114439" algn="l"/>
                <a:tab pos="4571640" algn="l"/>
                <a:tab pos="5028840" algn="l"/>
                <a:tab pos="5486040" algn="l"/>
                <a:tab pos="5943240" algn="l"/>
                <a:tab pos="6400440" algn="l"/>
                <a:tab pos="6857640" algn="l"/>
                <a:tab pos="7314840" algn="l"/>
                <a:tab pos="7772040" algn="l"/>
                <a:tab pos="8229240" algn="l"/>
                <a:tab pos="8686440" algn="l"/>
                <a:tab pos="9143640" algn="l"/>
              </a:tabLst>
              <a:defRPr lang="en-US" sz="3200" b="0" i="0" u="none" strike="noStrike" baseline="0">
                <a:ln>
                  <a:noFill/>
                </a:ln>
                <a:solidFill>
                  <a:srgbClr val="000000"/>
                </a:solidFill>
                <a:latin typeface="Arial" pitchFamily="18"/>
                <a:ea typeface="Arial Unicode MS" pitchFamily="2"/>
                <a:cs typeface="Arial Unicode MS" pitchFamily="2"/>
              </a:defRPr>
            </a:defPPr>
            <a:lvl1pPr marL="0" marR="0" lvl="0" indent="0" algn="l" rtl="0" hangingPunct="0">
              <a:lnSpc>
                <a:spcPct val="87000"/>
              </a:lnSpc>
              <a:spcBef>
                <a:spcPts val="0"/>
              </a:spcBef>
              <a:spcAft>
                <a:spcPts val="1423"/>
              </a:spcAft>
              <a:buClr>
                <a:srgbClr val="000000"/>
              </a:buClr>
              <a:buSzPct val="45000"/>
              <a:buFont typeface="Wingdings" pitchFamily="2"/>
              <a:buNone/>
              <a:tabLst>
                <a:tab pos="456840" algn="l"/>
                <a:tab pos="914040" algn="l"/>
                <a:tab pos="1371240" algn="l"/>
                <a:tab pos="1828440" algn="l"/>
                <a:tab pos="2285639" algn="l"/>
                <a:tab pos="2742840" algn="l"/>
                <a:tab pos="3200039" algn="l"/>
                <a:tab pos="3657240" algn="l"/>
                <a:tab pos="4114439" algn="l"/>
                <a:tab pos="4571640" algn="l"/>
                <a:tab pos="5028840" algn="l"/>
                <a:tab pos="5486040" algn="l"/>
                <a:tab pos="5943240" algn="l"/>
                <a:tab pos="6400440" algn="l"/>
                <a:tab pos="6857640" algn="l"/>
                <a:tab pos="7314840" algn="l"/>
                <a:tab pos="7772040" algn="l"/>
                <a:tab pos="8229240" algn="l"/>
                <a:tab pos="8686440" algn="l"/>
                <a:tab pos="9143640" algn="l"/>
              </a:tabLst>
              <a:defRPr lang="en-US" sz="2400" b="1" i="0" u="none" strike="noStrike" baseline="0">
                <a:ln>
                  <a:noFill/>
                </a:ln>
                <a:solidFill>
                  <a:srgbClr val="000000"/>
                </a:solidFill>
                <a:latin typeface="Arial" pitchFamily="18"/>
                <a:ea typeface="Arial Unicode MS" pitchFamily="2"/>
                <a:cs typeface="Arial Unicode MS" pitchFamily="2"/>
              </a:defRPr>
            </a:lvl1pPr>
            <a:lvl2pPr marL="457200" marR="0" lvl="1" indent="0" algn="l" hangingPunct="0">
              <a:lnSpc>
                <a:spcPct val="87000"/>
              </a:lnSpc>
              <a:spcBef>
                <a:spcPts val="0"/>
              </a:spcBef>
              <a:spcAft>
                <a:spcPts val="1137"/>
              </a:spcAft>
              <a:buClr>
                <a:srgbClr val="000000"/>
              </a:buClr>
              <a:buSzPct val="75000"/>
              <a:buFont typeface="Symbol" pitchFamily="2"/>
              <a:buNone/>
              <a:tabLst>
                <a:tab pos="914039" algn="l"/>
                <a:tab pos="1371238" algn="l"/>
                <a:tab pos="1828439" algn="l"/>
                <a:tab pos="2285638" algn="l"/>
                <a:tab pos="2742838" algn="l"/>
                <a:tab pos="3200039" algn="l"/>
                <a:tab pos="3657239" algn="l"/>
                <a:tab pos="4114439" algn="l"/>
                <a:tab pos="4571639" algn="l"/>
                <a:tab pos="5028839" algn="l"/>
                <a:tab pos="5486039" algn="l"/>
                <a:tab pos="5943239" algn="l"/>
                <a:tab pos="6400439" algn="l"/>
                <a:tab pos="6857639" algn="l"/>
                <a:tab pos="7314838" algn="l"/>
                <a:tab pos="7772039" algn="l"/>
                <a:tab pos="8229238" algn="l"/>
                <a:tab pos="8686439" algn="l"/>
                <a:tab pos="9143639" algn="l"/>
                <a:tab pos="9600839" algn="l"/>
              </a:tabLst>
              <a:defRPr lang="en-US" sz="2000" b="1" i="0" u="none" strike="noStrike" baseline="0">
                <a:ln>
                  <a:noFill/>
                </a:ln>
                <a:solidFill>
                  <a:srgbClr val="000000"/>
                </a:solidFill>
                <a:latin typeface="Arial" pitchFamily="18"/>
                <a:ea typeface="Arial Unicode MS" pitchFamily="2"/>
                <a:cs typeface="Arial Unicode MS" pitchFamily="2"/>
              </a:defRPr>
            </a:lvl2pPr>
            <a:lvl3pPr marL="914400" marR="0" lvl="2" indent="0" algn="l" hangingPunct="0">
              <a:lnSpc>
                <a:spcPct val="87000"/>
              </a:lnSpc>
              <a:spcBef>
                <a:spcPts val="0"/>
              </a:spcBef>
              <a:spcAft>
                <a:spcPts val="848"/>
              </a:spcAft>
              <a:buClr>
                <a:srgbClr val="000000"/>
              </a:buClr>
              <a:buSzPct val="45000"/>
              <a:buFont typeface="Wingdings" pitchFamily="2"/>
              <a:buNone/>
              <a:tabLst>
                <a:tab pos="1371240" algn="l"/>
                <a:tab pos="1828440" algn="l"/>
                <a:tab pos="2285639" algn="l"/>
                <a:tab pos="2742840" algn="l"/>
                <a:tab pos="3200040" algn="l"/>
                <a:tab pos="3657240" algn="l"/>
                <a:tab pos="4114440" algn="l"/>
                <a:tab pos="4571640" algn="l"/>
                <a:tab pos="5028840" algn="l"/>
                <a:tab pos="5486039" algn="l"/>
                <a:tab pos="5943240" algn="l"/>
                <a:tab pos="6400440" algn="l"/>
                <a:tab pos="6857640" algn="l"/>
                <a:tab pos="7314840" algn="l"/>
                <a:tab pos="7772039" algn="l"/>
                <a:tab pos="8229239" algn="l"/>
                <a:tab pos="8686440" algn="l"/>
                <a:tab pos="9143640" algn="l"/>
                <a:tab pos="9600840" algn="l"/>
                <a:tab pos="10058040" algn="l"/>
              </a:tabLst>
              <a:defRPr lang="en-US" sz="1800" b="1" i="0" u="none" strike="noStrike" baseline="0">
                <a:ln>
                  <a:noFill/>
                </a:ln>
                <a:solidFill>
                  <a:srgbClr val="000000"/>
                </a:solidFill>
                <a:latin typeface="Arial" pitchFamily="18"/>
                <a:ea typeface="Arial Unicode MS" pitchFamily="2"/>
                <a:cs typeface="Arial Unicode MS" pitchFamily="2"/>
              </a:defRPr>
            </a:lvl3pPr>
            <a:lvl4pPr marL="1371600" marR="0" lvl="3" indent="0" algn="l" hangingPunct="0">
              <a:lnSpc>
                <a:spcPct val="87000"/>
              </a:lnSpc>
              <a:spcBef>
                <a:spcPts val="0"/>
              </a:spcBef>
              <a:spcAft>
                <a:spcPts val="573"/>
              </a:spcAft>
              <a:buClr>
                <a:srgbClr val="000000"/>
              </a:buClr>
              <a:buSzPct val="75000"/>
              <a:buFont typeface="Symbol" pitchFamily="2"/>
              <a:buNone/>
              <a:tabLst>
                <a:tab pos="1828440" algn="l"/>
                <a:tab pos="2285640" algn="l"/>
                <a:tab pos="2742839" algn="l"/>
                <a:tab pos="3200040" algn="l"/>
                <a:tab pos="3657239" algn="l"/>
                <a:tab pos="4114440" algn="l"/>
                <a:tab pos="4571640" algn="l"/>
                <a:tab pos="5028840" algn="l"/>
                <a:tab pos="5486040" algn="l"/>
                <a:tab pos="5943240" algn="l"/>
                <a:tab pos="6400440" algn="l"/>
                <a:tab pos="6857640" algn="l"/>
                <a:tab pos="7314840" algn="l"/>
                <a:tab pos="7772040" algn="l"/>
                <a:tab pos="8229240" algn="l"/>
                <a:tab pos="8686440" algn="l"/>
                <a:tab pos="9143640" algn="l"/>
                <a:tab pos="9600840" algn="l"/>
                <a:tab pos="10058040" algn="l"/>
                <a:tab pos="10515240" algn="l"/>
              </a:tabLst>
              <a:defRPr lang="en-US" sz="1600" b="1" i="0" u="none" strike="noStrike" baseline="0">
                <a:ln>
                  <a:noFill/>
                </a:ln>
                <a:solidFill>
                  <a:srgbClr val="000000"/>
                </a:solidFill>
                <a:latin typeface="Arial" pitchFamily="18"/>
                <a:ea typeface="Arial Unicode MS" pitchFamily="2"/>
                <a:cs typeface="Arial Unicode MS" pitchFamily="2"/>
              </a:defRPr>
            </a:lvl4pPr>
            <a:lvl5pPr marL="1828800" marR="0" lvl="4" indent="0" algn="l" hangingPunct="0">
              <a:lnSpc>
                <a:spcPct val="87000"/>
              </a:lnSpc>
              <a:spcBef>
                <a:spcPts val="0"/>
              </a:spcBef>
              <a:spcAft>
                <a:spcPts val="286"/>
              </a:spcAft>
              <a:buClr>
                <a:srgbClr val="000000"/>
              </a:buClr>
              <a:buSzPct val="45000"/>
              <a:buFont typeface="Wingdings" pitchFamily="2"/>
              <a:buNone/>
              <a:tabLst>
                <a:tab pos="2285640" algn="l"/>
                <a:tab pos="2742840" algn="l"/>
                <a:tab pos="3200039" algn="l"/>
                <a:tab pos="3657239" algn="l"/>
                <a:tab pos="4114440" algn="l"/>
                <a:tab pos="4571640" algn="l"/>
                <a:tab pos="5028840" algn="l"/>
                <a:tab pos="5486039" algn="l"/>
                <a:tab pos="5943240" algn="l"/>
                <a:tab pos="6400440" algn="l"/>
                <a:tab pos="6857640" algn="l"/>
                <a:tab pos="7314840" algn="l"/>
                <a:tab pos="7772040" algn="l"/>
                <a:tab pos="8229240" algn="l"/>
                <a:tab pos="8686440" algn="l"/>
                <a:tab pos="9143640" algn="l"/>
                <a:tab pos="9600840" algn="l"/>
                <a:tab pos="10058040" algn="l"/>
                <a:tab pos="10515240" algn="l"/>
              </a:tabLst>
              <a:defRPr lang="en-US" sz="1600" b="1" i="0" u="none" strike="noStrike" baseline="0">
                <a:ln>
                  <a:noFill/>
                </a:ln>
                <a:solidFill>
                  <a:srgbClr val="000000"/>
                </a:solidFill>
                <a:latin typeface="Arial" pitchFamily="18"/>
                <a:ea typeface="Arial Unicode MS" pitchFamily="2"/>
                <a:cs typeface="Arial Unicode MS" pitchFamily="2"/>
              </a:defRPr>
            </a:lvl5pPr>
            <a:lvl6pPr marL="2286000" marR="0" lvl="5" indent="0" algn="l" hangingPunct="0">
              <a:lnSpc>
                <a:spcPct val="87000"/>
              </a:lnSpc>
              <a:spcBef>
                <a:spcPts val="0"/>
              </a:spcBef>
              <a:spcAft>
                <a:spcPts val="286"/>
              </a:spcAft>
              <a:buClr>
                <a:srgbClr val="000000"/>
              </a:buClr>
              <a:buSzPct val="45000"/>
              <a:buFont typeface="Wingdings" pitchFamily="2"/>
              <a:buNone/>
              <a:tabLst>
                <a:tab pos="2285640" algn="l"/>
                <a:tab pos="2742840" algn="l"/>
                <a:tab pos="3200039" algn="l"/>
                <a:tab pos="3657239" algn="l"/>
                <a:tab pos="4114440" algn="l"/>
                <a:tab pos="4571640" algn="l"/>
                <a:tab pos="5028840" algn="l"/>
                <a:tab pos="5486039" algn="l"/>
                <a:tab pos="5943240" algn="l"/>
                <a:tab pos="6400440" algn="l"/>
                <a:tab pos="6857640" algn="l"/>
                <a:tab pos="7314840" algn="l"/>
                <a:tab pos="7772040" algn="l"/>
                <a:tab pos="8229240" algn="l"/>
                <a:tab pos="8686440" algn="l"/>
                <a:tab pos="9143640" algn="l"/>
                <a:tab pos="9600840" algn="l"/>
                <a:tab pos="10058040" algn="l"/>
                <a:tab pos="10515240" algn="l"/>
              </a:tabLst>
              <a:defRPr lang="en-US" sz="1600" b="1" i="0" u="none" strike="noStrike" baseline="0">
                <a:ln>
                  <a:noFill/>
                </a:ln>
                <a:solidFill>
                  <a:srgbClr val="000000"/>
                </a:solidFill>
                <a:latin typeface="Arial" pitchFamily="18"/>
                <a:ea typeface="Arial Unicode MS" pitchFamily="2"/>
                <a:cs typeface="Arial Unicode MS" pitchFamily="2"/>
              </a:defRPr>
            </a:lvl6pPr>
            <a:lvl7pPr marL="2743200" marR="0" lvl="6" indent="0" algn="l" hangingPunct="0">
              <a:lnSpc>
                <a:spcPct val="87000"/>
              </a:lnSpc>
              <a:spcBef>
                <a:spcPts val="0"/>
              </a:spcBef>
              <a:spcAft>
                <a:spcPts val="286"/>
              </a:spcAft>
              <a:buClr>
                <a:srgbClr val="000000"/>
              </a:buClr>
              <a:buSzPct val="45000"/>
              <a:buFont typeface="Wingdings" pitchFamily="2"/>
              <a:buNone/>
              <a:tabLst>
                <a:tab pos="2285640" algn="l"/>
                <a:tab pos="2742840" algn="l"/>
                <a:tab pos="3200039" algn="l"/>
                <a:tab pos="3657239" algn="l"/>
                <a:tab pos="4114440" algn="l"/>
                <a:tab pos="4571640" algn="l"/>
                <a:tab pos="5028840" algn="l"/>
                <a:tab pos="5486039" algn="l"/>
                <a:tab pos="5943240" algn="l"/>
                <a:tab pos="6400440" algn="l"/>
                <a:tab pos="6857640" algn="l"/>
                <a:tab pos="7314840" algn="l"/>
                <a:tab pos="7772040" algn="l"/>
                <a:tab pos="8229240" algn="l"/>
                <a:tab pos="8686440" algn="l"/>
                <a:tab pos="9143640" algn="l"/>
                <a:tab pos="9600840" algn="l"/>
                <a:tab pos="10058040" algn="l"/>
                <a:tab pos="10515240" algn="l"/>
              </a:tabLst>
              <a:defRPr lang="en-US" sz="1600" b="1" i="0" u="none" strike="noStrike" baseline="0">
                <a:ln>
                  <a:noFill/>
                </a:ln>
                <a:solidFill>
                  <a:srgbClr val="000000"/>
                </a:solidFill>
                <a:latin typeface="Arial" pitchFamily="18"/>
                <a:ea typeface="Arial Unicode MS" pitchFamily="2"/>
                <a:cs typeface="Arial Unicode MS" pitchFamily="2"/>
              </a:defRPr>
            </a:lvl7pPr>
            <a:lvl8pPr marL="3200400" marR="0" lvl="7" indent="0" algn="l" hangingPunct="0">
              <a:lnSpc>
                <a:spcPct val="87000"/>
              </a:lnSpc>
              <a:spcBef>
                <a:spcPts val="0"/>
              </a:spcBef>
              <a:spcAft>
                <a:spcPts val="286"/>
              </a:spcAft>
              <a:buClr>
                <a:srgbClr val="000000"/>
              </a:buClr>
              <a:buSzPct val="45000"/>
              <a:buFont typeface="Wingdings" pitchFamily="2"/>
              <a:buNone/>
              <a:tabLst>
                <a:tab pos="2285640" algn="l"/>
                <a:tab pos="2742840" algn="l"/>
                <a:tab pos="3200039" algn="l"/>
                <a:tab pos="3657239" algn="l"/>
                <a:tab pos="4114440" algn="l"/>
                <a:tab pos="4571640" algn="l"/>
                <a:tab pos="5028840" algn="l"/>
                <a:tab pos="5486039" algn="l"/>
                <a:tab pos="5943240" algn="l"/>
                <a:tab pos="6400440" algn="l"/>
                <a:tab pos="6857640" algn="l"/>
                <a:tab pos="7314840" algn="l"/>
                <a:tab pos="7772040" algn="l"/>
                <a:tab pos="8229240" algn="l"/>
                <a:tab pos="8686440" algn="l"/>
                <a:tab pos="9143640" algn="l"/>
                <a:tab pos="9600840" algn="l"/>
                <a:tab pos="10058040" algn="l"/>
                <a:tab pos="10515240" algn="l"/>
              </a:tabLst>
              <a:defRPr lang="en-US" sz="1600" b="1" i="0" u="none" strike="noStrike" baseline="0">
                <a:ln>
                  <a:noFill/>
                </a:ln>
                <a:solidFill>
                  <a:srgbClr val="000000"/>
                </a:solidFill>
                <a:latin typeface="Arial" pitchFamily="18"/>
                <a:ea typeface="Arial Unicode MS" pitchFamily="2"/>
                <a:cs typeface="Arial Unicode MS" pitchFamily="2"/>
              </a:defRPr>
            </a:lvl8pPr>
            <a:lvl9pPr marL="3657600" marR="0" lvl="8" indent="0" algn="l" hangingPunct="0">
              <a:lnSpc>
                <a:spcPct val="87000"/>
              </a:lnSpc>
              <a:spcBef>
                <a:spcPts val="0"/>
              </a:spcBef>
              <a:spcAft>
                <a:spcPts val="286"/>
              </a:spcAft>
              <a:buSzPct val="45000"/>
              <a:buFont typeface="StarSymbol"/>
              <a:buNone/>
              <a:tabLst>
                <a:tab pos="2285640" algn="l"/>
                <a:tab pos="2742840" algn="l"/>
                <a:tab pos="3200039" algn="l"/>
                <a:tab pos="3657239" algn="l"/>
                <a:tab pos="4114440" algn="l"/>
                <a:tab pos="4571640" algn="l"/>
                <a:tab pos="5028840" algn="l"/>
                <a:tab pos="5486039" algn="l"/>
                <a:tab pos="5943240" algn="l"/>
                <a:tab pos="6400440" algn="l"/>
                <a:tab pos="6857640" algn="l"/>
                <a:tab pos="7314840" algn="l"/>
                <a:tab pos="7772040" algn="l"/>
                <a:tab pos="8229240" algn="l"/>
                <a:tab pos="8686440" algn="l"/>
                <a:tab pos="9143640" algn="l"/>
                <a:tab pos="9600840" algn="l"/>
                <a:tab pos="10058040" algn="l"/>
                <a:tab pos="10515240" algn="l"/>
              </a:tabLst>
              <a:defRPr lang="en-US" sz="1600" b="1" i="0" u="none" strike="noStrike" baseline="0">
                <a:ln>
                  <a:noFill/>
                </a:ln>
                <a:solidFill>
                  <a:srgbClr val="000000"/>
                </a:solidFill>
                <a:latin typeface="Arial" pitchFamily="18"/>
                <a:ea typeface="Arial Unicode MS" pitchFamily="2"/>
                <a:cs typeface="Arial Unicode MS" pitchFamily="2"/>
              </a:defRPr>
            </a:lvl9pPr>
          </a:lstStyle>
          <a:p>
            <a:r>
              <a:rPr lang="en-US" dirty="0">
                <a:solidFill>
                  <a:srgbClr val="FF0000"/>
                </a:solidFill>
              </a:rPr>
              <a:t>Conservatives (aka the Right)</a:t>
            </a:r>
          </a:p>
        </p:txBody>
      </p:sp>
      <p:sp>
        <p:nvSpPr>
          <p:cNvPr id="17" name="Content Placeholder 3">
            <a:extLst>
              <a:ext uri="{FF2B5EF4-FFF2-40B4-BE49-F238E27FC236}">
                <a16:creationId xmlns:a16="http://schemas.microsoft.com/office/drawing/2014/main" id="{62C146D7-8A73-4D8F-B615-F733447394B9}"/>
              </a:ext>
            </a:extLst>
          </p:cNvPr>
          <p:cNvSpPr>
            <a:spLocks noGrp="1"/>
          </p:cNvSpPr>
          <p:nvPr/>
        </p:nvSpPr>
        <p:spPr>
          <a:xfrm>
            <a:off x="152400" y="2614336"/>
            <a:ext cx="4443412" cy="4478337"/>
          </a:xfrm>
          <a:prstGeom prst="rect">
            <a:avLst/>
          </a:prstGeom>
          <a:noFill/>
          <a:ln>
            <a:noFill/>
          </a:ln>
        </p:spPr>
        <p:txBody>
          <a:bodyPr lIns="0" tIns="0" rIns="0" bIns="0"/>
          <a:lstStyle>
            <a:defPPr marL="430200" marR="0" lvl="0" indent="-324000" algn="l" hangingPunct="0">
              <a:lnSpc>
                <a:spcPct val="87000"/>
              </a:lnSpc>
              <a:spcBef>
                <a:spcPts val="0"/>
              </a:spcBef>
              <a:spcAft>
                <a:spcPts val="1423"/>
              </a:spcAft>
              <a:buClr>
                <a:srgbClr val="000000"/>
              </a:buClr>
              <a:buSzPct val="45000"/>
              <a:buFont typeface="Wingdings" pitchFamily="2"/>
              <a:buNone/>
              <a:tabLst>
                <a:tab pos="456840" algn="l"/>
                <a:tab pos="914040" algn="l"/>
                <a:tab pos="1371240" algn="l"/>
                <a:tab pos="1828440" algn="l"/>
                <a:tab pos="2285639" algn="l"/>
                <a:tab pos="2742840" algn="l"/>
                <a:tab pos="3200039" algn="l"/>
                <a:tab pos="3657240" algn="l"/>
                <a:tab pos="4114439" algn="l"/>
                <a:tab pos="4571640" algn="l"/>
                <a:tab pos="5028840" algn="l"/>
                <a:tab pos="5486040" algn="l"/>
                <a:tab pos="5943240" algn="l"/>
                <a:tab pos="6400440" algn="l"/>
                <a:tab pos="6857640" algn="l"/>
                <a:tab pos="7314840" algn="l"/>
                <a:tab pos="7772040" algn="l"/>
                <a:tab pos="8229240" algn="l"/>
                <a:tab pos="8686440" algn="l"/>
                <a:tab pos="9143640" algn="l"/>
              </a:tabLst>
              <a:defRPr lang="en-US" sz="3200" b="0" i="0" u="none" strike="noStrike" baseline="0">
                <a:ln>
                  <a:noFill/>
                </a:ln>
                <a:solidFill>
                  <a:srgbClr val="000000"/>
                </a:solidFill>
                <a:latin typeface="Arial" pitchFamily="18"/>
                <a:ea typeface="Arial Unicode MS" pitchFamily="2"/>
                <a:cs typeface="Arial Unicode MS" pitchFamily="2"/>
              </a:defRPr>
            </a:defPPr>
            <a:lvl1pPr marL="430200" marR="0" lvl="0" indent="-324000" algn="l" rtl="0" hangingPunct="0">
              <a:lnSpc>
                <a:spcPct val="87000"/>
              </a:lnSpc>
              <a:spcBef>
                <a:spcPts val="0"/>
              </a:spcBef>
              <a:spcAft>
                <a:spcPts val="1423"/>
              </a:spcAft>
              <a:buClr>
                <a:srgbClr val="000000"/>
              </a:buClr>
              <a:buSzPct val="45000"/>
              <a:buFont typeface="Wingdings" pitchFamily="2"/>
              <a:buChar char=""/>
              <a:tabLst>
                <a:tab pos="456840" algn="l"/>
                <a:tab pos="914040" algn="l"/>
                <a:tab pos="1371240" algn="l"/>
                <a:tab pos="1828440" algn="l"/>
                <a:tab pos="2285639" algn="l"/>
                <a:tab pos="2742840" algn="l"/>
                <a:tab pos="3200039" algn="l"/>
                <a:tab pos="3657240" algn="l"/>
                <a:tab pos="4114439" algn="l"/>
                <a:tab pos="4571640" algn="l"/>
                <a:tab pos="5028840" algn="l"/>
                <a:tab pos="5486040" algn="l"/>
                <a:tab pos="5943240" algn="l"/>
                <a:tab pos="6400440" algn="l"/>
                <a:tab pos="6857640" algn="l"/>
                <a:tab pos="7314840" algn="l"/>
                <a:tab pos="7772040" algn="l"/>
                <a:tab pos="8229240" algn="l"/>
                <a:tab pos="8686440" algn="l"/>
                <a:tab pos="9143640" algn="l"/>
              </a:tabLst>
              <a:defRPr lang="en-US" sz="2400" b="0" i="0" u="none" strike="noStrike" baseline="0">
                <a:ln>
                  <a:noFill/>
                </a:ln>
                <a:solidFill>
                  <a:srgbClr val="000000"/>
                </a:solidFill>
                <a:latin typeface="Arial" pitchFamily="18"/>
                <a:ea typeface="Arial Unicode MS" pitchFamily="2"/>
                <a:cs typeface="Arial Unicode MS" pitchFamily="2"/>
              </a:defRPr>
            </a:lvl1pPr>
            <a:lvl2pPr marL="861840" marR="0" lvl="1" indent="-285840" algn="l" hangingPunct="0">
              <a:lnSpc>
                <a:spcPct val="87000"/>
              </a:lnSpc>
              <a:spcBef>
                <a:spcPts val="0"/>
              </a:spcBef>
              <a:spcAft>
                <a:spcPts val="1137"/>
              </a:spcAft>
              <a:buClr>
                <a:srgbClr val="000000"/>
              </a:buClr>
              <a:buSzPct val="75000"/>
              <a:buFont typeface="Symbol" pitchFamily="2"/>
              <a:buChar char=""/>
              <a:tabLst>
                <a:tab pos="914039" algn="l"/>
                <a:tab pos="1371238" algn="l"/>
                <a:tab pos="1828439" algn="l"/>
                <a:tab pos="2285638" algn="l"/>
                <a:tab pos="2742838" algn="l"/>
                <a:tab pos="3200039" algn="l"/>
                <a:tab pos="3657239" algn="l"/>
                <a:tab pos="4114439" algn="l"/>
                <a:tab pos="4571639" algn="l"/>
                <a:tab pos="5028839" algn="l"/>
                <a:tab pos="5486039" algn="l"/>
                <a:tab pos="5943239" algn="l"/>
                <a:tab pos="6400439" algn="l"/>
                <a:tab pos="6857639" algn="l"/>
                <a:tab pos="7314838" algn="l"/>
                <a:tab pos="7772039" algn="l"/>
                <a:tab pos="8229238" algn="l"/>
                <a:tab pos="8686439" algn="l"/>
                <a:tab pos="9143639" algn="l"/>
                <a:tab pos="9600839" algn="l"/>
              </a:tabLst>
              <a:defRPr lang="en-US" sz="2000" b="0" i="0" u="none" strike="noStrike" baseline="0">
                <a:ln>
                  <a:noFill/>
                </a:ln>
                <a:solidFill>
                  <a:srgbClr val="000000"/>
                </a:solidFill>
                <a:latin typeface="Arial" pitchFamily="18"/>
                <a:ea typeface="Arial Unicode MS" pitchFamily="2"/>
                <a:cs typeface="Arial Unicode MS" pitchFamily="2"/>
              </a:defRPr>
            </a:lvl2pPr>
            <a:lvl3pPr marL="1293480" marR="0" lvl="2" indent="-215640" algn="l" hangingPunct="0">
              <a:lnSpc>
                <a:spcPct val="87000"/>
              </a:lnSpc>
              <a:spcBef>
                <a:spcPts val="0"/>
              </a:spcBef>
              <a:spcAft>
                <a:spcPts val="848"/>
              </a:spcAft>
              <a:buClr>
                <a:srgbClr val="000000"/>
              </a:buClr>
              <a:buSzPct val="45000"/>
              <a:buFont typeface="Wingdings" pitchFamily="2"/>
              <a:buChar char=""/>
              <a:tabLst>
                <a:tab pos="1371240" algn="l"/>
                <a:tab pos="1828440" algn="l"/>
                <a:tab pos="2285639" algn="l"/>
                <a:tab pos="2742840" algn="l"/>
                <a:tab pos="3200040" algn="l"/>
                <a:tab pos="3657240" algn="l"/>
                <a:tab pos="4114440" algn="l"/>
                <a:tab pos="4571640" algn="l"/>
                <a:tab pos="5028840" algn="l"/>
                <a:tab pos="5486039" algn="l"/>
                <a:tab pos="5943240" algn="l"/>
                <a:tab pos="6400440" algn="l"/>
                <a:tab pos="6857640" algn="l"/>
                <a:tab pos="7314840" algn="l"/>
                <a:tab pos="7772039" algn="l"/>
                <a:tab pos="8229239" algn="l"/>
                <a:tab pos="8686440" algn="l"/>
                <a:tab pos="9143640" algn="l"/>
                <a:tab pos="9600840" algn="l"/>
                <a:tab pos="10058040" algn="l"/>
              </a:tabLst>
              <a:defRPr lang="en-US" sz="1800" b="0" i="0" u="none" strike="noStrike" baseline="0">
                <a:ln>
                  <a:noFill/>
                </a:ln>
                <a:solidFill>
                  <a:srgbClr val="000000"/>
                </a:solidFill>
                <a:latin typeface="Arial" pitchFamily="18"/>
                <a:ea typeface="Arial Unicode MS" pitchFamily="2"/>
                <a:cs typeface="Arial Unicode MS" pitchFamily="2"/>
              </a:defRPr>
            </a:lvl3pPr>
            <a:lvl4pPr marL="1725479" marR="0" lvl="3" indent="-214200" algn="l" hangingPunct="0">
              <a:lnSpc>
                <a:spcPct val="87000"/>
              </a:lnSpc>
              <a:spcBef>
                <a:spcPts val="0"/>
              </a:spcBef>
              <a:spcAft>
                <a:spcPts val="573"/>
              </a:spcAft>
              <a:buClr>
                <a:srgbClr val="000000"/>
              </a:buClr>
              <a:buSzPct val="75000"/>
              <a:buFont typeface="Symbol" pitchFamily="2"/>
              <a:buChar char=""/>
              <a:tabLst>
                <a:tab pos="1828440" algn="l"/>
                <a:tab pos="2285640" algn="l"/>
                <a:tab pos="2742839" algn="l"/>
                <a:tab pos="3200040" algn="l"/>
                <a:tab pos="3657239" algn="l"/>
                <a:tab pos="4114440" algn="l"/>
                <a:tab pos="4571640" algn="l"/>
                <a:tab pos="5028840" algn="l"/>
                <a:tab pos="5486040" algn="l"/>
                <a:tab pos="5943240" algn="l"/>
                <a:tab pos="6400440" algn="l"/>
                <a:tab pos="6857640" algn="l"/>
                <a:tab pos="7314840" algn="l"/>
                <a:tab pos="7772040" algn="l"/>
                <a:tab pos="8229240" algn="l"/>
                <a:tab pos="8686440" algn="l"/>
                <a:tab pos="9143640" algn="l"/>
                <a:tab pos="9600840" algn="l"/>
                <a:tab pos="10058040" algn="l"/>
                <a:tab pos="10515240" algn="l"/>
              </a:tabLst>
              <a:defRPr lang="en-US" sz="1600" b="0" i="0" u="none" strike="noStrike" baseline="0">
                <a:ln>
                  <a:noFill/>
                </a:ln>
                <a:solidFill>
                  <a:srgbClr val="000000"/>
                </a:solidFill>
                <a:latin typeface="Arial" pitchFamily="18"/>
                <a:ea typeface="Arial Unicode MS" pitchFamily="2"/>
                <a:cs typeface="Arial Unicode MS" pitchFamily="2"/>
              </a:defRPr>
            </a:lvl4pPr>
            <a:lvl5pPr marL="2157120" marR="0" lvl="4" indent="-215640" algn="l" hangingPunct="0">
              <a:lnSpc>
                <a:spcPct val="87000"/>
              </a:lnSpc>
              <a:spcBef>
                <a:spcPts val="0"/>
              </a:spcBef>
              <a:spcAft>
                <a:spcPts val="286"/>
              </a:spcAft>
              <a:buClr>
                <a:srgbClr val="000000"/>
              </a:buClr>
              <a:buSzPct val="45000"/>
              <a:buFont typeface="Wingdings" pitchFamily="2"/>
              <a:buChar char=""/>
              <a:tabLst>
                <a:tab pos="2285640" algn="l"/>
                <a:tab pos="2742840" algn="l"/>
                <a:tab pos="3200039" algn="l"/>
                <a:tab pos="3657239" algn="l"/>
                <a:tab pos="4114440" algn="l"/>
                <a:tab pos="4571640" algn="l"/>
                <a:tab pos="5028840" algn="l"/>
                <a:tab pos="5486039" algn="l"/>
                <a:tab pos="5943240" algn="l"/>
                <a:tab pos="6400440" algn="l"/>
                <a:tab pos="6857640" algn="l"/>
                <a:tab pos="7314840" algn="l"/>
                <a:tab pos="7772040" algn="l"/>
                <a:tab pos="8229240" algn="l"/>
                <a:tab pos="8686440" algn="l"/>
                <a:tab pos="9143640" algn="l"/>
                <a:tab pos="9600840" algn="l"/>
                <a:tab pos="10058040" algn="l"/>
                <a:tab pos="10515240" algn="l"/>
              </a:tabLst>
              <a:defRPr lang="en-US" sz="1600" b="0" i="0" u="none" strike="noStrike" baseline="0">
                <a:ln>
                  <a:noFill/>
                </a:ln>
                <a:solidFill>
                  <a:srgbClr val="000000"/>
                </a:solidFill>
                <a:latin typeface="Arial" pitchFamily="18"/>
                <a:ea typeface="Arial Unicode MS" pitchFamily="2"/>
                <a:cs typeface="Arial Unicode MS" pitchFamily="2"/>
              </a:defRPr>
            </a:lvl5pPr>
            <a:lvl6pPr marL="2157120" marR="0" lvl="5" indent="-215640" algn="l" hangingPunct="0">
              <a:lnSpc>
                <a:spcPct val="87000"/>
              </a:lnSpc>
              <a:spcBef>
                <a:spcPts val="0"/>
              </a:spcBef>
              <a:spcAft>
                <a:spcPts val="286"/>
              </a:spcAft>
              <a:buClr>
                <a:srgbClr val="000000"/>
              </a:buClr>
              <a:buSzPct val="45000"/>
              <a:buFont typeface="Wingdings" pitchFamily="2"/>
              <a:buChar char=""/>
              <a:tabLst>
                <a:tab pos="2285640" algn="l"/>
                <a:tab pos="2742840" algn="l"/>
                <a:tab pos="3200039" algn="l"/>
                <a:tab pos="3657239" algn="l"/>
                <a:tab pos="4114440" algn="l"/>
                <a:tab pos="4571640" algn="l"/>
                <a:tab pos="5028840" algn="l"/>
                <a:tab pos="5486039" algn="l"/>
                <a:tab pos="5943240" algn="l"/>
                <a:tab pos="6400440" algn="l"/>
                <a:tab pos="6857640" algn="l"/>
                <a:tab pos="7314840" algn="l"/>
                <a:tab pos="7772040" algn="l"/>
                <a:tab pos="8229240" algn="l"/>
                <a:tab pos="8686440" algn="l"/>
                <a:tab pos="9143640" algn="l"/>
                <a:tab pos="9600840" algn="l"/>
                <a:tab pos="10058040" algn="l"/>
                <a:tab pos="10515240" algn="l"/>
              </a:tabLst>
              <a:defRPr lang="en-US" sz="1600" b="0" i="0" u="none" strike="noStrike" baseline="0">
                <a:ln>
                  <a:noFill/>
                </a:ln>
                <a:solidFill>
                  <a:srgbClr val="000000"/>
                </a:solidFill>
                <a:latin typeface="Arial" pitchFamily="18"/>
                <a:ea typeface="Arial Unicode MS" pitchFamily="2"/>
                <a:cs typeface="Arial Unicode MS" pitchFamily="2"/>
              </a:defRPr>
            </a:lvl6pPr>
            <a:lvl7pPr marL="2157120" marR="0" lvl="6" indent="-215640" algn="l" hangingPunct="0">
              <a:lnSpc>
                <a:spcPct val="87000"/>
              </a:lnSpc>
              <a:spcBef>
                <a:spcPts val="0"/>
              </a:spcBef>
              <a:spcAft>
                <a:spcPts val="286"/>
              </a:spcAft>
              <a:buClr>
                <a:srgbClr val="000000"/>
              </a:buClr>
              <a:buSzPct val="45000"/>
              <a:buFont typeface="Wingdings" pitchFamily="2"/>
              <a:buChar char=""/>
              <a:tabLst>
                <a:tab pos="2285640" algn="l"/>
                <a:tab pos="2742840" algn="l"/>
                <a:tab pos="3200039" algn="l"/>
                <a:tab pos="3657239" algn="l"/>
                <a:tab pos="4114440" algn="l"/>
                <a:tab pos="4571640" algn="l"/>
                <a:tab pos="5028840" algn="l"/>
                <a:tab pos="5486039" algn="l"/>
                <a:tab pos="5943240" algn="l"/>
                <a:tab pos="6400440" algn="l"/>
                <a:tab pos="6857640" algn="l"/>
                <a:tab pos="7314840" algn="l"/>
                <a:tab pos="7772040" algn="l"/>
                <a:tab pos="8229240" algn="l"/>
                <a:tab pos="8686440" algn="l"/>
                <a:tab pos="9143640" algn="l"/>
                <a:tab pos="9600840" algn="l"/>
                <a:tab pos="10058040" algn="l"/>
                <a:tab pos="10515240" algn="l"/>
              </a:tabLst>
              <a:defRPr lang="en-US" sz="1600" b="0" i="0" u="none" strike="noStrike" baseline="0">
                <a:ln>
                  <a:noFill/>
                </a:ln>
                <a:solidFill>
                  <a:srgbClr val="000000"/>
                </a:solidFill>
                <a:latin typeface="Arial" pitchFamily="18"/>
                <a:ea typeface="Arial Unicode MS" pitchFamily="2"/>
                <a:cs typeface="Arial Unicode MS" pitchFamily="2"/>
              </a:defRPr>
            </a:lvl7pPr>
            <a:lvl8pPr marL="2157120" marR="0" lvl="7" indent="-215640" algn="l" hangingPunct="0">
              <a:lnSpc>
                <a:spcPct val="87000"/>
              </a:lnSpc>
              <a:spcBef>
                <a:spcPts val="0"/>
              </a:spcBef>
              <a:spcAft>
                <a:spcPts val="286"/>
              </a:spcAft>
              <a:buClr>
                <a:srgbClr val="000000"/>
              </a:buClr>
              <a:buSzPct val="45000"/>
              <a:buFont typeface="Wingdings" pitchFamily="2"/>
              <a:buChar char=""/>
              <a:tabLst>
                <a:tab pos="2285640" algn="l"/>
                <a:tab pos="2742840" algn="l"/>
                <a:tab pos="3200039" algn="l"/>
                <a:tab pos="3657239" algn="l"/>
                <a:tab pos="4114440" algn="l"/>
                <a:tab pos="4571640" algn="l"/>
                <a:tab pos="5028840" algn="l"/>
                <a:tab pos="5486039" algn="l"/>
                <a:tab pos="5943240" algn="l"/>
                <a:tab pos="6400440" algn="l"/>
                <a:tab pos="6857640" algn="l"/>
                <a:tab pos="7314840" algn="l"/>
                <a:tab pos="7772040" algn="l"/>
                <a:tab pos="8229240" algn="l"/>
                <a:tab pos="8686440" algn="l"/>
                <a:tab pos="9143640" algn="l"/>
                <a:tab pos="9600840" algn="l"/>
                <a:tab pos="10058040" algn="l"/>
                <a:tab pos="10515240" algn="l"/>
              </a:tabLst>
              <a:defRPr lang="en-US" sz="1600" b="0" i="0" u="none" strike="noStrike" baseline="0">
                <a:ln>
                  <a:noFill/>
                </a:ln>
                <a:solidFill>
                  <a:srgbClr val="000000"/>
                </a:solidFill>
                <a:latin typeface="Arial" pitchFamily="18"/>
                <a:ea typeface="Arial Unicode MS" pitchFamily="2"/>
                <a:cs typeface="Arial Unicode MS" pitchFamily="2"/>
              </a:defRPr>
            </a:lvl8pPr>
            <a:lvl9pPr marL="1944000" marR="0" lvl="8" indent="-216000" algn="l" hangingPunct="0">
              <a:lnSpc>
                <a:spcPct val="87000"/>
              </a:lnSpc>
              <a:spcBef>
                <a:spcPts val="0"/>
              </a:spcBef>
              <a:spcAft>
                <a:spcPts val="286"/>
              </a:spcAft>
              <a:buSzPct val="45000"/>
              <a:buFont typeface="StarSymbol"/>
              <a:buChar char="●"/>
              <a:tabLst>
                <a:tab pos="2285640" algn="l"/>
                <a:tab pos="2742840" algn="l"/>
                <a:tab pos="3200039" algn="l"/>
                <a:tab pos="3657239" algn="l"/>
                <a:tab pos="4114440" algn="l"/>
                <a:tab pos="4571640" algn="l"/>
                <a:tab pos="5028840" algn="l"/>
                <a:tab pos="5486039" algn="l"/>
                <a:tab pos="5943240" algn="l"/>
                <a:tab pos="6400440" algn="l"/>
                <a:tab pos="6857640" algn="l"/>
                <a:tab pos="7314840" algn="l"/>
                <a:tab pos="7772040" algn="l"/>
                <a:tab pos="8229240" algn="l"/>
                <a:tab pos="8686440" algn="l"/>
                <a:tab pos="9143640" algn="l"/>
                <a:tab pos="9600840" algn="l"/>
                <a:tab pos="10058040" algn="l"/>
                <a:tab pos="10515240" algn="l"/>
              </a:tabLst>
              <a:defRPr lang="en-US" sz="1600" b="0" i="0" u="none" strike="noStrike" baseline="0">
                <a:ln>
                  <a:noFill/>
                </a:ln>
                <a:solidFill>
                  <a:srgbClr val="000000"/>
                </a:solidFill>
                <a:latin typeface="Arial" pitchFamily="18"/>
                <a:ea typeface="Arial Unicode MS" pitchFamily="2"/>
                <a:cs typeface="Arial Unicode MS" pitchFamily="2"/>
              </a:defRPr>
            </a:lvl9pPr>
          </a:lstStyle>
          <a:p>
            <a:r>
              <a:rPr lang="en-US" dirty="0">
                <a:solidFill>
                  <a:srgbClr val="002060"/>
                </a:solidFill>
              </a:rPr>
              <a:t>more regulation of economic (money) issues</a:t>
            </a:r>
          </a:p>
          <a:p>
            <a:r>
              <a:rPr lang="en-US" dirty="0">
                <a:solidFill>
                  <a:srgbClr val="002060"/>
                </a:solidFill>
              </a:rPr>
              <a:t>less regulation of personal (individual freedom) issues</a:t>
            </a:r>
          </a:p>
          <a:p>
            <a:pPr>
              <a:buNone/>
            </a:pPr>
            <a:endParaRPr lang="en-US" dirty="0"/>
          </a:p>
          <a:p>
            <a:r>
              <a:rPr lang="en-US" dirty="0">
                <a:solidFill>
                  <a:srgbClr val="002060"/>
                </a:solidFill>
              </a:rPr>
              <a:t>Democrats</a:t>
            </a:r>
          </a:p>
          <a:p>
            <a:pPr lvl="1"/>
            <a:r>
              <a:rPr lang="en-US" dirty="0">
                <a:solidFill>
                  <a:srgbClr val="002060"/>
                </a:solidFill>
              </a:rPr>
              <a:t>less military spending</a:t>
            </a:r>
          </a:p>
          <a:p>
            <a:pPr lvl="1"/>
            <a:r>
              <a:rPr lang="en-US" dirty="0">
                <a:solidFill>
                  <a:srgbClr val="002060"/>
                </a:solidFill>
              </a:rPr>
              <a:t>International foreign policy</a:t>
            </a:r>
          </a:p>
          <a:p>
            <a:pPr lvl="1"/>
            <a:r>
              <a:rPr lang="en-US" dirty="0">
                <a:solidFill>
                  <a:srgbClr val="002060"/>
                </a:solidFill>
              </a:rPr>
              <a:t>gun control*</a:t>
            </a:r>
          </a:p>
          <a:p>
            <a:pPr lvl="1"/>
            <a:r>
              <a:rPr lang="en-US" dirty="0">
                <a:solidFill>
                  <a:srgbClr val="002060"/>
                </a:solidFill>
              </a:rPr>
              <a:t>social programs to help</a:t>
            </a:r>
          </a:p>
          <a:p>
            <a:pPr lvl="1"/>
            <a:r>
              <a:rPr lang="en-US" dirty="0">
                <a:solidFill>
                  <a:srgbClr val="002060"/>
                </a:solidFill>
              </a:rPr>
              <a:t>active federal government</a:t>
            </a:r>
          </a:p>
          <a:p>
            <a:pPr>
              <a:buNone/>
            </a:pPr>
            <a:endParaRPr lang="en-US" dirty="0"/>
          </a:p>
          <a:p>
            <a:endParaRPr lang="en-US" dirty="0"/>
          </a:p>
          <a:p>
            <a:endParaRPr lang="en-US" dirty="0"/>
          </a:p>
        </p:txBody>
      </p:sp>
      <p:sp>
        <p:nvSpPr>
          <p:cNvPr id="18" name="Content Placeholder 5">
            <a:extLst>
              <a:ext uri="{FF2B5EF4-FFF2-40B4-BE49-F238E27FC236}">
                <a16:creationId xmlns:a16="http://schemas.microsoft.com/office/drawing/2014/main" id="{9BFE9C11-D573-447D-8E0C-5118C82556D0}"/>
              </a:ext>
            </a:extLst>
          </p:cNvPr>
          <p:cNvSpPr>
            <a:spLocks noGrp="1"/>
          </p:cNvSpPr>
          <p:nvPr/>
        </p:nvSpPr>
        <p:spPr>
          <a:xfrm>
            <a:off x="5029200" y="2614336"/>
            <a:ext cx="4445000" cy="4478337"/>
          </a:xfrm>
          <a:prstGeom prst="rect">
            <a:avLst/>
          </a:prstGeom>
          <a:noFill/>
          <a:ln>
            <a:noFill/>
          </a:ln>
        </p:spPr>
        <p:txBody>
          <a:bodyPr lIns="0" tIns="0" rIns="0" bIns="0"/>
          <a:lstStyle>
            <a:defPPr marL="430200" marR="0" lvl="0" indent="-324000" algn="l" hangingPunct="0">
              <a:lnSpc>
                <a:spcPct val="87000"/>
              </a:lnSpc>
              <a:spcBef>
                <a:spcPts val="0"/>
              </a:spcBef>
              <a:spcAft>
                <a:spcPts val="1423"/>
              </a:spcAft>
              <a:buClr>
                <a:srgbClr val="000000"/>
              </a:buClr>
              <a:buSzPct val="45000"/>
              <a:buFont typeface="Wingdings" pitchFamily="2"/>
              <a:buNone/>
              <a:tabLst>
                <a:tab pos="456840" algn="l"/>
                <a:tab pos="914040" algn="l"/>
                <a:tab pos="1371240" algn="l"/>
                <a:tab pos="1828440" algn="l"/>
                <a:tab pos="2285639" algn="l"/>
                <a:tab pos="2742840" algn="l"/>
                <a:tab pos="3200039" algn="l"/>
                <a:tab pos="3657240" algn="l"/>
                <a:tab pos="4114439" algn="l"/>
                <a:tab pos="4571640" algn="l"/>
                <a:tab pos="5028840" algn="l"/>
                <a:tab pos="5486040" algn="l"/>
                <a:tab pos="5943240" algn="l"/>
                <a:tab pos="6400440" algn="l"/>
                <a:tab pos="6857640" algn="l"/>
                <a:tab pos="7314840" algn="l"/>
                <a:tab pos="7772040" algn="l"/>
                <a:tab pos="8229240" algn="l"/>
                <a:tab pos="8686440" algn="l"/>
                <a:tab pos="9143640" algn="l"/>
              </a:tabLst>
              <a:defRPr lang="en-US" sz="3200" b="0" i="0" u="none" strike="noStrike" baseline="0">
                <a:ln>
                  <a:noFill/>
                </a:ln>
                <a:solidFill>
                  <a:srgbClr val="000000"/>
                </a:solidFill>
                <a:latin typeface="Arial" pitchFamily="18"/>
                <a:ea typeface="Arial Unicode MS" pitchFamily="2"/>
                <a:cs typeface="Arial Unicode MS" pitchFamily="2"/>
              </a:defRPr>
            </a:defPPr>
            <a:lvl1pPr marL="430200" marR="0" lvl="0" indent="-324000" algn="l" rtl="0" hangingPunct="0">
              <a:lnSpc>
                <a:spcPct val="87000"/>
              </a:lnSpc>
              <a:spcBef>
                <a:spcPts val="0"/>
              </a:spcBef>
              <a:spcAft>
                <a:spcPts val="1423"/>
              </a:spcAft>
              <a:buClr>
                <a:srgbClr val="000000"/>
              </a:buClr>
              <a:buSzPct val="45000"/>
              <a:buFont typeface="Wingdings" pitchFamily="2"/>
              <a:buChar char=""/>
              <a:tabLst>
                <a:tab pos="456840" algn="l"/>
                <a:tab pos="914040" algn="l"/>
                <a:tab pos="1371240" algn="l"/>
                <a:tab pos="1828440" algn="l"/>
                <a:tab pos="2285639" algn="l"/>
                <a:tab pos="2742840" algn="l"/>
                <a:tab pos="3200039" algn="l"/>
                <a:tab pos="3657240" algn="l"/>
                <a:tab pos="4114439" algn="l"/>
                <a:tab pos="4571640" algn="l"/>
                <a:tab pos="5028840" algn="l"/>
                <a:tab pos="5486040" algn="l"/>
                <a:tab pos="5943240" algn="l"/>
                <a:tab pos="6400440" algn="l"/>
                <a:tab pos="6857640" algn="l"/>
                <a:tab pos="7314840" algn="l"/>
                <a:tab pos="7772040" algn="l"/>
                <a:tab pos="8229240" algn="l"/>
                <a:tab pos="8686440" algn="l"/>
                <a:tab pos="9143640" algn="l"/>
              </a:tabLst>
              <a:defRPr lang="en-US" sz="2400" b="0" i="0" u="none" strike="noStrike" baseline="0">
                <a:ln>
                  <a:noFill/>
                </a:ln>
                <a:solidFill>
                  <a:srgbClr val="000000"/>
                </a:solidFill>
                <a:latin typeface="Arial" pitchFamily="18"/>
                <a:ea typeface="Arial Unicode MS" pitchFamily="2"/>
                <a:cs typeface="Arial Unicode MS" pitchFamily="2"/>
              </a:defRPr>
            </a:lvl1pPr>
            <a:lvl2pPr marL="861840" marR="0" lvl="1" indent="-285840" algn="l" hangingPunct="0">
              <a:lnSpc>
                <a:spcPct val="87000"/>
              </a:lnSpc>
              <a:spcBef>
                <a:spcPts val="0"/>
              </a:spcBef>
              <a:spcAft>
                <a:spcPts val="1137"/>
              </a:spcAft>
              <a:buClr>
                <a:srgbClr val="000000"/>
              </a:buClr>
              <a:buSzPct val="75000"/>
              <a:buFont typeface="Symbol" pitchFamily="2"/>
              <a:buChar char=""/>
              <a:tabLst>
                <a:tab pos="914039" algn="l"/>
                <a:tab pos="1371238" algn="l"/>
                <a:tab pos="1828439" algn="l"/>
                <a:tab pos="2285638" algn="l"/>
                <a:tab pos="2742838" algn="l"/>
                <a:tab pos="3200039" algn="l"/>
                <a:tab pos="3657239" algn="l"/>
                <a:tab pos="4114439" algn="l"/>
                <a:tab pos="4571639" algn="l"/>
                <a:tab pos="5028839" algn="l"/>
                <a:tab pos="5486039" algn="l"/>
                <a:tab pos="5943239" algn="l"/>
                <a:tab pos="6400439" algn="l"/>
                <a:tab pos="6857639" algn="l"/>
                <a:tab pos="7314838" algn="l"/>
                <a:tab pos="7772039" algn="l"/>
                <a:tab pos="8229238" algn="l"/>
                <a:tab pos="8686439" algn="l"/>
                <a:tab pos="9143639" algn="l"/>
                <a:tab pos="9600839" algn="l"/>
              </a:tabLst>
              <a:defRPr lang="en-US" sz="2000" b="0" i="0" u="none" strike="noStrike" baseline="0">
                <a:ln>
                  <a:noFill/>
                </a:ln>
                <a:solidFill>
                  <a:srgbClr val="000000"/>
                </a:solidFill>
                <a:latin typeface="Arial" pitchFamily="18"/>
                <a:ea typeface="Arial Unicode MS" pitchFamily="2"/>
                <a:cs typeface="Arial Unicode MS" pitchFamily="2"/>
              </a:defRPr>
            </a:lvl2pPr>
            <a:lvl3pPr marL="1293480" marR="0" lvl="2" indent="-215640" algn="l" hangingPunct="0">
              <a:lnSpc>
                <a:spcPct val="87000"/>
              </a:lnSpc>
              <a:spcBef>
                <a:spcPts val="0"/>
              </a:spcBef>
              <a:spcAft>
                <a:spcPts val="848"/>
              </a:spcAft>
              <a:buClr>
                <a:srgbClr val="000000"/>
              </a:buClr>
              <a:buSzPct val="45000"/>
              <a:buFont typeface="Wingdings" pitchFamily="2"/>
              <a:buChar char=""/>
              <a:tabLst>
                <a:tab pos="1371240" algn="l"/>
                <a:tab pos="1828440" algn="l"/>
                <a:tab pos="2285639" algn="l"/>
                <a:tab pos="2742840" algn="l"/>
                <a:tab pos="3200040" algn="l"/>
                <a:tab pos="3657240" algn="l"/>
                <a:tab pos="4114440" algn="l"/>
                <a:tab pos="4571640" algn="l"/>
                <a:tab pos="5028840" algn="l"/>
                <a:tab pos="5486039" algn="l"/>
                <a:tab pos="5943240" algn="l"/>
                <a:tab pos="6400440" algn="l"/>
                <a:tab pos="6857640" algn="l"/>
                <a:tab pos="7314840" algn="l"/>
                <a:tab pos="7772039" algn="l"/>
                <a:tab pos="8229239" algn="l"/>
                <a:tab pos="8686440" algn="l"/>
                <a:tab pos="9143640" algn="l"/>
                <a:tab pos="9600840" algn="l"/>
                <a:tab pos="10058040" algn="l"/>
              </a:tabLst>
              <a:defRPr lang="en-US" sz="1800" b="0" i="0" u="none" strike="noStrike" baseline="0">
                <a:ln>
                  <a:noFill/>
                </a:ln>
                <a:solidFill>
                  <a:srgbClr val="000000"/>
                </a:solidFill>
                <a:latin typeface="Arial" pitchFamily="18"/>
                <a:ea typeface="Arial Unicode MS" pitchFamily="2"/>
                <a:cs typeface="Arial Unicode MS" pitchFamily="2"/>
              </a:defRPr>
            </a:lvl3pPr>
            <a:lvl4pPr marL="1725479" marR="0" lvl="3" indent="-214200" algn="l" hangingPunct="0">
              <a:lnSpc>
                <a:spcPct val="87000"/>
              </a:lnSpc>
              <a:spcBef>
                <a:spcPts val="0"/>
              </a:spcBef>
              <a:spcAft>
                <a:spcPts val="573"/>
              </a:spcAft>
              <a:buClr>
                <a:srgbClr val="000000"/>
              </a:buClr>
              <a:buSzPct val="75000"/>
              <a:buFont typeface="Symbol" pitchFamily="2"/>
              <a:buChar char=""/>
              <a:tabLst>
                <a:tab pos="1828440" algn="l"/>
                <a:tab pos="2285640" algn="l"/>
                <a:tab pos="2742839" algn="l"/>
                <a:tab pos="3200040" algn="l"/>
                <a:tab pos="3657239" algn="l"/>
                <a:tab pos="4114440" algn="l"/>
                <a:tab pos="4571640" algn="l"/>
                <a:tab pos="5028840" algn="l"/>
                <a:tab pos="5486040" algn="l"/>
                <a:tab pos="5943240" algn="l"/>
                <a:tab pos="6400440" algn="l"/>
                <a:tab pos="6857640" algn="l"/>
                <a:tab pos="7314840" algn="l"/>
                <a:tab pos="7772040" algn="l"/>
                <a:tab pos="8229240" algn="l"/>
                <a:tab pos="8686440" algn="l"/>
                <a:tab pos="9143640" algn="l"/>
                <a:tab pos="9600840" algn="l"/>
                <a:tab pos="10058040" algn="l"/>
                <a:tab pos="10515240" algn="l"/>
              </a:tabLst>
              <a:defRPr lang="en-US" sz="1600" b="0" i="0" u="none" strike="noStrike" baseline="0">
                <a:ln>
                  <a:noFill/>
                </a:ln>
                <a:solidFill>
                  <a:srgbClr val="000000"/>
                </a:solidFill>
                <a:latin typeface="Arial" pitchFamily="18"/>
                <a:ea typeface="Arial Unicode MS" pitchFamily="2"/>
                <a:cs typeface="Arial Unicode MS" pitchFamily="2"/>
              </a:defRPr>
            </a:lvl4pPr>
            <a:lvl5pPr marL="2157120" marR="0" lvl="4" indent="-215640" algn="l" hangingPunct="0">
              <a:lnSpc>
                <a:spcPct val="87000"/>
              </a:lnSpc>
              <a:spcBef>
                <a:spcPts val="0"/>
              </a:spcBef>
              <a:spcAft>
                <a:spcPts val="286"/>
              </a:spcAft>
              <a:buClr>
                <a:srgbClr val="000000"/>
              </a:buClr>
              <a:buSzPct val="45000"/>
              <a:buFont typeface="Wingdings" pitchFamily="2"/>
              <a:buChar char=""/>
              <a:tabLst>
                <a:tab pos="2285640" algn="l"/>
                <a:tab pos="2742840" algn="l"/>
                <a:tab pos="3200039" algn="l"/>
                <a:tab pos="3657239" algn="l"/>
                <a:tab pos="4114440" algn="l"/>
                <a:tab pos="4571640" algn="l"/>
                <a:tab pos="5028840" algn="l"/>
                <a:tab pos="5486039" algn="l"/>
                <a:tab pos="5943240" algn="l"/>
                <a:tab pos="6400440" algn="l"/>
                <a:tab pos="6857640" algn="l"/>
                <a:tab pos="7314840" algn="l"/>
                <a:tab pos="7772040" algn="l"/>
                <a:tab pos="8229240" algn="l"/>
                <a:tab pos="8686440" algn="l"/>
                <a:tab pos="9143640" algn="l"/>
                <a:tab pos="9600840" algn="l"/>
                <a:tab pos="10058040" algn="l"/>
                <a:tab pos="10515240" algn="l"/>
              </a:tabLst>
              <a:defRPr lang="en-US" sz="1600" b="0" i="0" u="none" strike="noStrike" baseline="0">
                <a:ln>
                  <a:noFill/>
                </a:ln>
                <a:solidFill>
                  <a:srgbClr val="000000"/>
                </a:solidFill>
                <a:latin typeface="Arial" pitchFamily="18"/>
                <a:ea typeface="Arial Unicode MS" pitchFamily="2"/>
                <a:cs typeface="Arial Unicode MS" pitchFamily="2"/>
              </a:defRPr>
            </a:lvl5pPr>
            <a:lvl6pPr marL="2157120" marR="0" lvl="5" indent="-215640" algn="l" hangingPunct="0">
              <a:lnSpc>
                <a:spcPct val="87000"/>
              </a:lnSpc>
              <a:spcBef>
                <a:spcPts val="0"/>
              </a:spcBef>
              <a:spcAft>
                <a:spcPts val="286"/>
              </a:spcAft>
              <a:buClr>
                <a:srgbClr val="000000"/>
              </a:buClr>
              <a:buSzPct val="45000"/>
              <a:buFont typeface="Wingdings" pitchFamily="2"/>
              <a:buChar char=""/>
              <a:tabLst>
                <a:tab pos="2285640" algn="l"/>
                <a:tab pos="2742840" algn="l"/>
                <a:tab pos="3200039" algn="l"/>
                <a:tab pos="3657239" algn="l"/>
                <a:tab pos="4114440" algn="l"/>
                <a:tab pos="4571640" algn="l"/>
                <a:tab pos="5028840" algn="l"/>
                <a:tab pos="5486039" algn="l"/>
                <a:tab pos="5943240" algn="l"/>
                <a:tab pos="6400440" algn="l"/>
                <a:tab pos="6857640" algn="l"/>
                <a:tab pos="7314840" algn="l"/>
                <a:tab pos="7772040" algn="l"/>
                <a:tab pos="8229240" algn="l"/>
                <a:tab pos="8686440" algn="l"/>
                <a:tab pos="9143640" algn="l"/>
                <a:tab pos="9600840" algn="l"/>
                <a:tab pos="10058040" algn="l"/>
                <a:tab pos="10515240" algn="l"/>
              </a:tabLst>
              <a:defRPr lang="en-US" sz="1600" b="0" i="0" u="none" strike="noStrike" baseline="0">
                <a:ln>
                  <a:noFill/>
                </a:ln>
                <a:solidFill>
                  <a:srgbClr val="000000"/>
                </a:solidFill>
                <a:latin typeface="Arial" pitchFamily="18"/>
                <a:ea typeface="Arial Unicode MS" pitchFamily="2"/>
                <a:cs typeface="Arial Unicode MS" pitchFamily="2"/>
              </a:defRPr>
            </a:lvl6pPr>
            <a:lvl7pPr marL="2157120" marR="0" lvl="6" indent="-215640" algn="l" hangingPunct="0">
              <a:lnSpc>
                <a:spcPct val="87000"/>
              </a:lnSpc>
              <a:spcBef>
                <a:spcPts val="0"/>
              </a:spcBef>
              <a:spcAft>
                <a:spcPts val="286"/>
              </a:spcAft>
              <a:buClr>
                <a:srgbClr val="000000"/>
              </a:buClr>
              <a:buSzPct val="45000"/>
              <a:buFont typeface="Wingdings" pitchFamily="2"/>
              <a:buChar char=""/>
              <a:tabLst>
                <a:tab pos="2285640" algn="l"/>
                <a:tab pos="2742840" algn="l"/>
                <a:tab pos="3200039" algn="l"/>
                <a:tab pos="3657239" algn="l"/>
                <a:tab pos="4114440" algn="l"/>
                <a:tab pos="4571640" algn="l"/>
                <a:tab pos="5028840" algn="l"/>
                <a:tab pos="5486039" algn="l"/>
                <a:tab pos="5943240" algn="l"/>
                <a:tab pos="6400440" algn="l"/>
                <a:tab pos="6857640" algn="l"/>
                <a:tab pos="7314840" algn="l"/>
                <a:tab pos="7772040" algn="l"/>
                <a:tab pos="8229240" algn="l"/>
                <a:tab pos="8686440" algn="l"/>
                <a:tab pos="9143640" algn="l"/>
                <a:tab pos="9600840" algn="l"/>
                <a:tab pos="10058040" algn="l"/>
                <a:tab pos="10515240" algn="l"/>
              </a:tabLst>
              <a:defRPr lang="en-US" sz="1600" b="0" i="0" u="none" strike="noStrike" baseline="0">
                <a:ln>
                  <a:noFill/>
                </a:ln>
                <a:solidFill>
                  <a:srgbClr val="000000"/>
                </a:solidFill>
                <a:latin typeface="Arial" pitchFamily="18"/>
                <a:ea typeface="Arial Unicode MS" pitchFamily="2"/>
                <a:cs typeface="Arial Unicode MS" pitchFamily="2"/>
              </a:defRPr>
            </a:lvl7pPr>
            <a:lvl8pPr marL="2157120" marR="0" lvl="7" indent="-215640" algn="l" hangingPunct="0">
              <a:lnSpc>
                <a:spcPct val="87000"/>
              </a:lnSpc>
              <a:spcBef>
                <a:spcPts val="0"/>
              </a:spcBef>
              <a:spcAft>
                <a:spcPts val="286"/>
              </a:spcAft>
              <a:buClr>
                <a:srgbClr val="000000"/>
              </a:buClr>
              <a:buSzPct val="45000"/>
              <a:buFont typeface="Wingdings" pitchFamily="2"/>
              <a:buChar char=""/>
              <a:tabLst>
                <a:tab pos="2285640" algn="l"/>
                <a:tab pos="2742840" algn="l"/>
                <a:tab pos="3200039" algn="l"/>
                <a:tab pos="3657239" algn="l"/>
                <a:tab pos="4114440" algn="l"/>
                <a:tab pos="4571640" algn="l"/>
                <a:tab pos="5028840" algn="l"/>
                <a:tab pos="5486039" algn="l"/>
                <a:tab pos="5943240" algn="l"/>
                <a:tab pos="6400440" algn="l"/>
                <a:tab pos="6857640" algn="l"/>
                <a:tab pos="7314840" algn="l"/>
                <a:tab pos="7772040" algn="l"/>
                <a:tab pos="8229240" algn="l"/>
                <a:tab pos="8686440" algn="l"/>
                <a:tab pos="9143640" algn="l"/>
                <a:tab pos="9600840" algn="l"/>
                <a:tab pos="10058040" algn="l"/>
                <a:tab pos="10515240" algn="l"/>
              </a:tabLst>
              <a:defRPr lang="en-US" sz="1600" b="0" i="0" u="none" strike="noStrike" baseline="0">
                <a:ln>
                  <a:noFill/>
                </a:ln>
                <a:solidFill>
                  <a:srgbClr val="000000"/>
                </a:solidFill>
                <a:latin typeface="Arial" pitchFamily="18"/>
                <a:ea typeface="Arial Unicode MS" pitchFamily="2"/>
                <a:cs typeface="Arial Unicode MS" pitchFamily="2"/>
              </a:defRPr>
            </a:lvl8pPr>
            <a:lvl9pPr marL="1944000" marR="0" lvl="8" indent="-216000" algn="l" hangingPunct="0">
              <a:lnSpc>
                <a:spcPct val="87000"/>
              </a:lnSpc>
              <a:spcBef>
                <a:spcPts val="0"/>
              </a:spcBef>
              <a:spcAft>
                <a:spcPts val="286"/>
              </a:spcAft>
              <a:buSzPct val="45000"/>
              <a:buFont typeface="StarSymbol"/>
              <a:buChar char="●"/>
              <a:tabLst>
                <a:tab pos="2285640" algn="l"/>
                <a:tab pos="2742840" algn="l"/>
                <a:tab pos="3200039" algn="l"/>
                <a:tab pos="3657239" algn="l"/>
                <a:tab pos="4114440" algn="l"/>
                <a:tab pos="4571640" algn="l"/>
                <a:tab pos="5028840" algn="l"/>
                <a:tab pos="5486039" algn="l"/>
                <a:tab pos="5943240" algn="l"/>
                <a:tab pos="6400440" algn="l"/>
                <a:tab pos="6857640" algn="l"/>
                <a:tab pos="7314840" algn="l"/>
                <a:tab pos="7772040" algn="l"/>
                <a:tab pos="8229240" algn="l"/>
                <a:tab pos="8686440" algn="l"/>
                <a:tab pos="9143640" algn="l"/>
                <a:tab pos="9600840" algn="l"/>
                <a:tab pos="10058040" algn="l"/>
                <a:tab pos="10515240" algn="l"/>
              </a:tabLst>
              <a:defRPr lang="en-US" sz="1600" b="0" i="0" u="none" strike="noStrike" baseline="0">
                <a:ln>
                  <a:noFill/>
                </a:ln>
                <a:solidFill>
                  <a:srgbClr val="000000"/>
                </a:solidFill>
                <a:latin typeface="Arial" pitchFamily="18"/>
                <a:ea typeface="Arial Unicode MS" pitchFamily="2"/>
                <a:cs typeface="Arial Unicode MS" pitchFamily="2"/>
              </a:defRPr>
            </a:lvl9pPr>
          </a:lstStyle>
          <a:p>
            <a:r>
              <a:rPr lang="en-US" dirty="0">
                <a:solidFill>
                  <a:srgbClr val="FF0000"/>
                </a:solidFill>
              </a:rPr>
              <a:t>less regulation of economic (money) issues</a:t>
            </a:r>
          </a:p>
          <a:p>
            <a:r>
              <a:rPr lang="en-US" dirty="0">
                <a:solidFill>
                  <a:srgbClr val="FF0000"/>
                </a:solidFill>
              </a:rPr>
              <a:t>more regulation of personal (individual freedom) issues</a:t>
            </a:r>
          </a:p>
          <a:p>
            <a:pPr>
              <a:buNone/>
            </a:pPr>
            <a:endParaRPr lang="en-US" dirty="0"/>
          </a:p>
          <a:p>
            <a:r>
              <a:rPr lang="en-US" dirty="0">
                <a:solidFill>
                  <a:srgbClr val="FF0000"/>
                </a:solidFill>
              </a:rPr>
              <a:t>Republicans</a:t>
            </a:r>
          </a:p>
          <a:p>
            <a:pPr lvl="1"/>
            <a:r>
              <a:rPr lang="en-US" dirty="0">
                <a:solidFill>
                  <a:srgbClr val="FF0000"/>
                </a:solidFill>
              </a:rPr>
              <a:t>military spending</a:t>
            </a:r>
          </a:p>
          <a:p>
            <a:pPr lvl="1"/>
            <a:r>
              <a:rPr lang="en-US" dirty="0">
                <a:solidFill>
                  <a:srgbClr val="FF0000"/>
                </a:solidFill>
              </a:rPr>
              <a:t>unilateral(?) foreign policy</a:t>
            </a:r>
          </a:p>
          <a:p>
            <a:pPr lvl="1"/>
            <a:r>
              <a:rPr lang="en-US" dirty="0">
                <a:solidFill>
                  <a:srgbClr val="FF0000"/>
                </a:solidFill>
              </a:rPr>
              <a:t>right to bear arms*</a:t>
            </a:r>
          </a:p>
          <a:p>
            <a:pPr lvl="1"/>
            <a:r>
              <a:rPr lang="en-US" dirty="0">
                <a:solidFill>
                  <a:srgbClr val="FF0000"/>
                </a:solidFill>
              </a:rPr>
              <a:t>emphasize self reliance</a:t>
            </a:r>
          </a:p>
          <a:p>
            <a:pPr lvl="1"/>
            <a:r>
              <a:rPr lang="en-US" dirty="0">
                <a:solidFill>
                  <a:srgbClr val="FF0000"/>
                </a:solidFill>
              </a:rPr>
              <a:t>“less [federal] government”</a:t>
            </a:r>
          </a:p>
          <a:p>
            <a:endParaRPr lang="en-US" dirty="0"/>
          </a:p>
        </p:txBody>
      </p:sp>
    </p:spTree>
    <p:extLst>
      <p:ext uri="{BB962C8B-B14F-4D97-AF65-F5344CB8AC3E}">
        <p14:creationId xmlns:p14="http://schemas.microsoft.com/office/powerpoint/2010/main" val="21852302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name="page2">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alphaModFix/>
            <a:lum/>
          </a:blip>
          <a:srcRect/>
          <a:stretch>
            <a:fillRect/>
          </a:stretch>
        </p:blipFill>
        <p:spPr>
          <a:xfrm>
            <a:off x="0" y="6622920"/>
            <a:ext cx="10058400" cy="1149480"/>
          </a:xfrm>
          <a:prstGeom prst="rect">
            <a:avLst/>
          </a:prstGeom>
          <a:noFill/>
          <a:ln>
            <a:noFill/>
          </a:ln>
        </p:spPr>
      </p:pic>
      <p:pic>
        <p:nvPicPr>
          <p:cNvPr id="3" name="Picture 2"/>
          <p:cNvPicPr>
            <a:picLocks noChangeAspect="1"/>
          </p:cNvPicPr>
          <p:nvPr/>
        </p:nvPicPr>
        <p:blipFill>
          <a:blip r:embed="rId4" cstate="print">
            <a:alphaModFix/>
            <a:lum/>
          </a:blip>
          <a:srcRect/>
          <a:stretch>
            <a:fillRect/>
          </a:stretch>
        </p:blipFill>
        <p:spPr>
          <a:xfrm>
            <a:off x="228600" y="3743280"/>
            <a:ext cx="2743199" cy="2886120"/>
          </a:xfrm>
          <a:prstGeom prst="rect">
            <a:avLst/>
          </a:prstGeom>
          <a:noFill/>
          <a:ln>
            <a:noFill/>
          </a:ln>
        </p:spPr>
      </p:pic>
      <p:sp>
        <p:nvSpPr>
          <p:cNvPr id="4" name="Freeform 3"/>
          <p:cNvSpPr/>
          <p:nvPr/>
        </p:nvSpPr>
        <p:spPr>
          <a:xfrm>
            <a:off x="152400" y="2735280"/>
            <a:ext cx="5257800" cy="201599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90000" tIns="45000" rIns="90000" bIns="45000" anchor="t" anchorCtr="0" compatLnSpc="0"/>
          <a:lstStyle/>
          <a:p>
            <a:pPr marL="0" marR="0" lvl="0" indent="0" algn="l" rtl="0" hangingPunct="0">
              <a:lnSpc>
                <a:spcPct val="96000"/>
              </a:lnSpc>
              <a:spcBef>
                <a:spcPts val="0"/>
              </a:spcBef>
              <a:spcAft>
                <a:spcPts val="0"/>
              </a:spcAft>
              <a:buNone/>
              <a:tabLst>
                <a:tab pos="0" algn="l"/>
                <a:tab pos="457200" algn="l"/>
                <a:tab pos="914400" algn="l"/>
                <a:tab pos="1371599" algn="l"/>
                <a:tab pos="1828800" algn="l"/>
                <a:tab pos="2286000" algn="l"/>
                <a:tab pos="2743199" algn="l"/>
                <a:tab pos="3200400" algn="l"/>
                <a:tab pos="3657600" algn="l"/>
                <a:tab pos="4114800" algn="l"/>
                <a:tab pos="4572000" algn="l"/>
                <a:tab pos="5029200" algn="l"/>
                <a:tab pos="5486399" algn="l"/>
                <a:tab pos="5943600" algn="l"/>
                <a:tab pos="6400799" algn="l"/>
                <a:tab pos="6858000" algn="l"/>
                <a:tab pos="7315200" algn="l"/>
                <a:tab pos="7772400" algn="l"/>
                <a:tab pos="8229600" algn="l"/>
                <a:tab pos="8686800" algn="l"/>
                <a:tab pos="9144000" algn="l"/>
              </a:tabLst>
            </a:pPr>
            <a:r>
              <a:rPr lang="en-GB" sz="4400" b="0" i="0" u="none" strike="noStrike" baseline="0" dirty="0">
                <a:ln>
                  <a:noFill/>
                </a:ln>
                <a:solidFill>
                  <a:srgbClr val="FF3333"/>
                </a:solidFill>
                <a:effectLst>
                  <a:outerShdw dist="17961" dir="2700000">
                    <a:scrgbClr r="0" g="0" b="0"/>
                  </a:outerShdw>
                </a:effectLst>
                <a:latin typeface="Cooper Black" pitchFamily="18"/>
                <a:ea typeface="Arial Unicode MS" pitchFamily="2"/>
                <a:cs typeface="Arial Unicode MS" pitchFamily="2"/>
              </a:rPr>
              <a:t>Visualizing the Political Spectrum</a:t>
            </a:r>
          </a:p>
        </p:txBody>
      </p:sp>
      <p:pic>
        <p:nvPicPr>
          <p:cNvPr id="5" name="Picture 4"/>
          <p:cNvPicPr>
            <a:picLocks noChangeAspect="1"/>
          </p:cNvPicPr>
          <p:nvPr/>
        </p:nvPicPr>
        <p:blipFill>
          <a:blip r:embed="rId5" cstate="print">
            <a:alphaModFix/>
            <a:lum/>
          </a:blip>
          <a:srcRect/>
          <a:stretch>
            <a:fillRect/>
          </a:stretch>
        </p:blipFill>
        <p:spPr>
          <a:xfrm>
            <a:off x="0" y="46080"/>
            <a:ext cx="4641840" cy="2468519"/>
          </a:xfrm>
          <a:prstGeom prst="rect">
            <a:avLst/>
          </a:prstGeom>
          <a:noFill/>
          <a:ln>
            <a:noFill/>
          </a:ln>
        </p:spPr>
      </p:pic>
      <p:pic>
        <p:nvPicPr>
          <p:cNvPr id="6" name="Picture 5"/>
          <p:cNvPicPr>
            <a:picLocks noChangeAspect="1"/>
          </p:cNvPicPr>
          <p:nvPr/>
        </p:nvPicPr>
        <p:blipFill>
          <a:blip r:embed="rId6" cstate="print">
            <a:alphaModFix/>
            <a:lum/>
          </a:blip>
          <a:srcRect/>
          <a:stretch>
            <a:fillRect/>
          </a:stretch>
        </p:blipFill>
        <p:spPr>
          <a:xfrm>
            <a:off x="6705600" y="3657600"/>
            <a:ext cx="1747200" cy="2971800"/>
          </a:xfrm>
          <a:prstGeom prst="rect">
            <a:avLst/>
          </a:prstGeom>
          <a:noFill/>
          <a:ln>
            <a:noFill/>
          </a:ln>
        </p:spPr>
      </p:pic>
      <p:pic>
        <p:nvPicPr>
          <p:cNvPr id="7" name="Picture 6"/>
          <p:cNvPicPr>
            <a:picLocks noChangeAspect="1"/>
          </p:cNvPicPr>
          <p:nvPr/>
        </p:nvPicPr>
        <p:blipFill>
          <a:blip r:embed="rId7" cstate="print">
            <a:alphaModFix/>
            <a:lum/>
          </a:blip>
          <a:srcRect/>
          <a:stretch>
            <a:fillRect/>
          </a:stretch>
        </p:blipFill>
        <p:spPr>
          <a:xfrm>
            <a:off x="6172200" y="228600"/>
            <a:ext cx="2394000" cy="2057400"/>
          </a:xfrm>
          <a:prstGeom prst="rect">
            <a:avLst/>
          </a:prstGeom>
          <a:noFill/>
          <a:ln>
            <a:noFill/>
          </a:ln>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111966-C143-4F67-9448-377B4BC616F2}"/>
              </a:ext>
            </a:extLst>
          </p:cNvPr>
          <p:cNvSpPr/>
          <p:nvPr/>
        </p:nvSpPr>
        <p:spPr>
          <a:xfrm>
            <a:off x="228600" y="381000"/>
            <a:ext cx="9601200" cy="5509200"/>
          </a:xfrm>
          <a:prstGeom prst="rect">
            <a:avLst/>
          </a:prstGeom>
        </p:spPr>
        <p:txBody>
          <a:bodyPr wrap="square">
            <a:spAutoFit/>
          </a:bodyPr>
          <a:lstStyle/>
          <a:p>
            <a:pPr lvl="0">
              <a:buClr>
                <a:schemeClr val="dk1"/>
              </a:buClr>
              <a:buSzPts val="2400"/>
            </a:pPr>
            <a:r>
              <a:rPr lang="en-US" sz="4400" b="1" u="sng" dirty="0">
                <a:solidFill>
                  <a:schemeClr val="dk1"/>
                </a:solidFill>
                <a:ea typeface="Calibri"/>
                <a:cs typeface="Calibri"/>
                <a:sym typeface="Calibri"/>
              </a:rPr>
              <a:t>Voter A</a:t>
            </a:r>
            <a:r>
              <a:rPr lang="en-US" sz="4400" b="1" dirty="0">
                <a:solidFill>
                  <a:schemeClr val="dk1"/>
                </a:solidFill>
                <a:ea typeface="Calibri"/>
                <a:cs typeface="Calibri"/>
                <a:sym typeface="Calibri"/>
              </a:rPr>
              <a:t>:  </a:t>
            </a:r>
            <a:r>
              <a:rPr lang="en-US" sz="4400" dirty="0">
                <a:solidFill>
                  <a:schemeClr val="dk1"/>
                </a:solidFill>
                <a:ea typeface="Calibri"/>
                <a:cs typeface="Calibri"/>
                <a:sym typeface="Calibri"/>
              </a:rPr>
              <a:t>“I worked my way up from poverty to become the successful business owner I am today.  I get frustrated when I think that my tax money goes to support people who won’t help themselves.  I think part of the blame belongs with the media – they promote all the wrong values.”</a:t>
            </a:r>
            <a:endParaRPr lang="en-US" sz="4400" dirty="0"/>
          </a:p>
        </p:txBody>
      </p:sp>
    </p:spTree>
    <p:extLst>
      <p:ext uri="{BB962C8B-B14F-4D97-AF65-F5344CB8AC3E}">
        <p14:creationId xmlns:p14="http://schemas.microsoft.com/office/powerpoint/2010/main" val="364433929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5A4F5AE-FB0D-4D7D-A279-B2F2CA9D9E06}"/>
              </a:ext>
            </a:extLst>
          </p:cNvPr>
          <p:cNvSpPr/>
          <p:nvPr/>
        </p:nvSpPr>
        <p:spPr>
          <a:xfrm>
            <a:off x="685800" y="304800"/>
            <a:ext cx="8915400" cy="6740307"/>
          </a:xfrm>
          <a:prstGeom prst="rect">
            <a:avLst/>
          </a:prstGeom>
        </p:spPr>
        <p:txBody>
          <a:bodyPr wrap="square">
            <a:spAutoFit/>
          </a:bodyPr>
          <a:lstStyle/>
          <a:p>
            <a:pPr lvl="0">
              <a:buClr>
                <a:schemeClr val="dk1"/>
              </a:buClr>
              <a:buSzPts val="2400"/>
            </a:pPr>
            <a:r>
              <a:rPr lang="en-US" sz="4800" b="1" u="sng" dirty="0">
                <a:solidFill>
                  <a:schemeClr val="dk1"/>
                </a:solidFill>
                <a:ea typeface="Calibri"/>
                <a:cs typeface="Calibri"/>
                <a:sym typeface="Calibri"/>
              </a:rPr>
              <a:t>Voter B</a:t>
            </a:r>
            <a:r>
              <a:rPr lang="en-US" sz="4800" b="1" dirty="0">
                <a:solidFill>
                  <a:schemeClr val="dk1"/>
                </a:solidFill>
                <a:ea typeface="Calibri"/>
                <a:cs typeface="Calibri"/>
                <a:sym typeface="Calibri"/>
              </a:rPr>
              <a:t>:  </a:t>
            </a:r>
            <a:r>
              <a:rPr lang="en-US" sz="4800" dirty="0">
                <a:solidFill>
                  <a:schemeClr val="dk1"/>
                </a:solidFill>
                <a:ea typeface="Calibri"/>
                <a:cs typeface="Calibri"/>
                <a:sym typeface="Calibri"/>
              </a:rPr>
              <a:t>“I really don’t care what other people do in their free time, as long as they don’t bother me.  I sure don’t like it when the government tells me what to do with my money or in my own home – I’m certainly not going to turn around and do the same thing to my neighbors.”</a:t>
            </a:r>
            <a:endParaRPr lang="en-US" sz="4800" dirty="0"/>
          </a:p>
        </p:txBody>
      </p:sp>
    </p:spTree>
    <p:extLst>
      <p:ext uri="{BB962C8B-B14F-4D97-AF65-F5344CB8AC3E}">
        <p14:creationId xmlns:p14="http://schemas.microsoft.com/office/powerpoint/2010/main" val="2685614983"/>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F9B2FE1-39B5-452D-AD33-108AAAA39B14}"/>
              </a:ext>
            </a:extLst>
          </p:cNvPr>
          <p:cNvSpPr/>
          <p:nvPr/>
        </p:nvSpPr>
        <p:spPr>
          <a:xfrm>
            <a:off x="228600" y="304800"/>
            <a:ext cx="9296400" cy="6001643"/>
          </a:xfrm>
          <a:prstGeom prst="rect">
            <a:avLst/>
          </a:prstGeom>
        </p:spPr>
        <p:txBody>
          <a:bodyPr wrap="square">
            <a:spAutoFit/>
          </a:bodyPr>
          <a:lstStyle/>
          <a:p>
            <a:pPr lvl="0">
              <a:buClr>
                <a:schemeClr val="dk1"/>
              </a:buClr>
              <a:buSzPts val="2400"/>
            </a:pPr>
            <a:r>
              <a:rPr lang="en-US" sz="4800" b="1" u="sng" dirty="0">
                <a:solidFill>
                  <a:schemeClr val="dk1"/>
                </a:solidFill>
                <a:ea typeface="Calibri"/>
                <a:cs typeface="Calibri"/>
                <a:sym typeface="Calibri"/>
              </a:rPr>
              <a:t>Voter C</a:t>
            </a:r>
            <a:r>
              <a:rPr lang="en-US" sz="4800" b="1" dirty="0">
                <a:solidFill>
                  <a:schemeClr val="dk1"/>
                </a:solidFill>
                <a:ea typeface="Calibri"/>
                <a:cs typeface="Calibri"/>
                <a:sym typeface="Calibri"/>
              </a:rPr>
              <a:t>:  </a:t>
            </a:r>
            <a:r>
              <a:rPr lang="en-US" sz="4800" dirty="0">
                <a:solidFill>
                  <a:schemeClr val="dk1"/>
                </a:solidFill>
                <a:ea typeface="Calibri"/>
                <a:cs typeface="Calibri"/>
                <a:sym typeface="Calibri"/>
              </a:rPr>
              <a:t>“I really worry about the state of the world today.  It seems like more and more kids are growing up in poverty and there’s no one there to help them.  I think we need to do more toward providing healthcare and education programs for our young people.”</a:t>
            </a:r>
            <a:endParaRPr lang="en-US" sz="4800" dirty="0"/>
          </a:p>
        </p:txBody>
      </p:sp>
    </p:spTree>
    <p:extLst>
      <p:ext uri="{BB962C8B-B14F-4D97-AF65-F5344CB8AC3E}">
        <p14:creationId xmlns:p14="http://schemas.microsoft.com/office/powerpoint/2010/main" val="217225203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66EE5AC-93DF-4CE0-944E-1F724C830843}"/>
              </a:ext>
            </a:extLst>
          </p:cNvPr>
          <p:cNvSpPr/>
          <p:nvPr/>
        </p:nvSpPr>
        <p:spPr>
          <a:xfrm>
            <a:off x="609600" y="304800"/>
            <a:ext cx="8839200" cy="6795707"/>
          </a:xfrm>
          <a:prstGeom prst="rect">
            <a:avLst/>
          </a:prstGeom>
        </p:spPr>
        <p:txBody>
          <a:bodyPr wrap="square">
            <a:spAutoFit/>
          </a:bodyPr>
          <a:lstStyle/>
          <a:p>
            <a:pPr>
              <a:lnSpc>
                <a:spcPct val="90000"/>
              </a:lnSpc>
              <a:buClr>
                <a:schemeClr val="dk1"/>
              </a:buClr>
              <a:buSzPts val="2220"/>
            </a:pPr>
            <a:r>
              <a:rPr lang="en-US" sz="4400" b="1" u="sng" kern="0" dirty="0">
                <a:solidFill>
                  <a:schemeClr val="dk1"/>
                </a:solidFill>
                <a:ea typeface="Calibri"/>
                <a:cs typeface="Calibri"/>
                <a:sym typeface="Calibri"/>
              </a:rPr>
              <a:t>Voter D</a:t>
            </a:r>
            <a:r>
              <a:rPr lang="en-US" sz="4400" b="1" kern="0" dirty="0">
                <a:solidFill>
                  <a:schemeClr val="dk1"/>
                </a:solidFill>
                <a:ea typeface="Calibri"/>
                <a:cs typeface="Calibri"/>
                <a:sym typeface="Calibri"/>
              </a:rPr>
              <a:t>:  “</a:t>
            </a:r>
            <a:r>
              <a:rPr lang="en-US" sz="4400" kern="0" dirty="0">
                <a:solidFill>
                  <a:schemeClr val="dk1"/>
                </a:solidFill>
                <a:ea typeface="Calibri"/>
                <a:cs typeface="Calibri"/>
                <a:sym typeface="Calibri"/>
              </a:rPr>
              <a:t>These days, you can’t be too careful.  I think we need to spend a lot more money on the national defense.  I wish there was a police officer on every corner!  The police could search my car all they want, since I don’t break the law.  I also think the government should crack down on the media – their reporting gives our enemies an inside look at all our military preparations.”</a:t>
            </a:r>
            <a:endParaRPr lang="en-US" sz="4400" kern="0" dirty="0"/>
          </a:p>
        </p:txBody>
      </p:sp>
    </p:spTree>
    <p:extLst>
      <p:ext uri="{BB962C8B-B14F-4D97-AF65-F5344CB8AC3E}">
        <p14:creationId xmlns:p14="http://schemas.microsoft.com/office/powerpoint/2010/main" val="1206101240"/>
      </p:ext>
    </p:extLst>
  </p:cSld>
  <p:clrMapOvr>
    <a:masterClrMapping/>
  </p:clrMapOvr>
  <p:transition/>
</p:sld>
</file>

<file path=ppt/theme/theme1.xml><?xml version="1.0" encoding="utf-8"?>
<a:theme xmlns:a="http://schemas.openxmlformats.org/drawingml/2006/main" name="Defaul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1505</TotalTime>
  <Words>728</Words>
  <Application>Microsoft Office PowerPoint</Application>
  <PresentationFormat>Custom</PresentationFormat>
  <Paragraphs>53</Paragraphs>
  <Slides>9</Slides>
  <Notes>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9</vt:i4>
      </vt:variant>
    </vt:vector>
  </HeadingPairs>
  <TitlesOfParts>
    <vt:vector size="19" baseType="lpstr">
      <vt:lpstr>Arial</vt:lpstr>
      <vt:lpstr>Calibri</vt:lpstr>
      <vt:lpstr>Castellar</vt:lpstr>
      <vt:lpstr>Cooper Black</vt:lpstr>
      <vt:lpstr>StarSymbol</vt:lpstr>
      <vt:lpstr>Symbol</vt:lpstr>
      <vt:lpstr>Tahoma</vt:lpstr>
      <vt:lpstr>Times New Roman</vt:lpstr>
      <vt:lpstr>Wingdings</vt:lpstr>
      <vt:lpstr>Default</vt:lpstr>
      <vt:lpstr>PowerPoint Presentation</vt:lpstr>
      <vt:lpstr>Ideology: a system of ideas and ideals, especially one that forms the basis of economic or political theory and policy   For Exam: a set of basic beliefs about life, culture, government and society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cp:lastModifiedBy>Aaron Sterchi</cp:lastModifiedBy>
  <cp:revision>92</cp:revision>
  <cp:lastPrinted>2016-10-03T13:42:18Z</cp:lastPrinted>
  <dcterms:created xsi:type="dcterms:W3CDTF">2007-10-29T16:07:47Z</dcterms:created>
  <dcterms:modified xsi:type="dcterms:W3CDTF">2019-12-12T15:26:15Z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fo 1">
    <vt:lpwstr/>
  </property>
  <property fmtid="{D5CDD505-2E9C-101B-9397-08002B2CF9AE}" pid="3" name="Info 2">
    <vt:lpwstr/>
  </property>
  <property fmtid="{D5CDD505-2E9C-101B-9397-08002B2CF9AE}" pid="4" name="Info 3">
    <vt:lpwstr/>
  </property>
  <property fmtid="{D5CDD505-2E9C-101B-9397-08002B2CF9AE}" pid="5" name="Info 4">
    <vt:lpwstr/>
  </property>
</Properties>
</file>