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24"/>
  </p:notesMasterIdLst>
  <p:handoutMasterIdLst>
    <p:handoutMasterId r:id="rId25"/>
  </p:handoutMasterIdLst>
  <p:sldIdLst>
    <p:sldId id="333" r:id="rId2"/>
    <p:sldId id="326" r:id="rId3"/>
    <p:sldId id="332" r:id="rId4"/>
    <p:sldId id="331" r:id="rId5"/>
    <p:sldId id="330" r:id="rId6"/>
    <p:sldId id="266" r:id="rId7"/>
    <p:sldId id="327" r:id="rId8"/>
    <p:sldId id="309" r:id="rId9"/>
    <p:sldId id="310" r:id="rId10"/>
    <p:sldId id="320" r:id="rId11"/>
    <p:sldId id="311" r:id="rId12"/>
    <p:sldId id="321" r:id="rId13"/>
    <p:sldId id="312" r:id="rId14"/>
    <p:sldId id="323" r:id="rId15"/>
    <p:sldId id="315" r:id="rId16"/>
    <p:sldId id="322" r:id="rId17"/>
    <p:sldId id="314" r:id="rId18"/>
    <p:sldId id="324" r:id="rId19"/>
    <p:sldId id="313" r:id="rId20"/>
    <p:sldId id="325" r:id="rId21"/>
    <p:sldId id="328" r:id="rId22"/>
    <p:sldId id="334" r:id="rId23"/>
  </p:sldIdLst>
  <p:sldSz cx="9144000" cy="6858000" type="screen4x3"/>
  <p:notesSz cx="6950075" cy="92360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515" autoAdjust="0"/>
    <p:restoredTop sz="90929"/>
  </p:normalViewPr>
  <p:slideViewPr>
    <p:cSldViewPr>
      <p:cViewPr varScale="1">
        <p:scale>
          <a:sx n="104" d="100"/>
          <a:sy n="104" d="100"/>
        </p:scale>
        <p:origin x="142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86"/>
    </p:cViewPr>
  </p:sorterViewPr>
  <p:notesViewPr>
    <p:cSldViewPr>
      <p:cViewPr varScale="1">
        <p:scale>
          <a:sx n="58" d="100"/>
          <a:sy n="58" d="100"/>
        </p:scale>
        <p:origin x="-1812" y="-72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C2F7521-32F9-4179-94C1-02FE456CB2BA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F1FDF8B1-D1DB-4C71-875B-B8C08B0261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527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7C665FBF-E094-46AC-98BF-BFC5A91DE457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F2A0E67-B900-4278-A8E5-E4FCC2E487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63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2A0E67-B900-4278-A8E5-E4FCC2E4871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42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8"/>
          <p:cNvGrpSpPr>
            <a:grpSpLocks/>
          </p:cNvGrpSpPr>
          <p:nvPr/>
        </p:nvGrpSpPr>
        <p:grpSpPr bwMode="auto">
          <a:xfrm>
            <a:off x="0" y="2895600"/>
            <a:ext cx="9144000" cy="3962400"/>
            <a:chOff x="0" y="1824"/>
            <a:chExt cx="5760" cy="2496"/>
          </a:xfrm>
        </p:grpSpPr>
        <p:grpSp>
          <p:nvGrpSpPr>
            <p:cNvPr id="5" name="Group 117"/>
            <p:cNvGrpSpPr>
              <a:grpSpLocks/>
            </p:cNvGrpSpPr>
            <p:nvPr userDrawn="1"/>
          </p:nvGrpSpPr>
          <p:grpSpPr bwMode="auto">
            <a:xfrm>
              <a:off x="0" y="1824"/>
              <a:ext cx="5760" cy="2496"/>
              <a:chOff x="0" y="1824"/>
              <a:chExt cx="5760" cy="2496"/>
            </a:xfrm>
          </p:grpSpPr>
          <p:sp>
            <p:nvSpPr>
              <p:cNvPr id="14" name="Rectangle 102"/>
              <p:cNvSpPr>
                <a:spLocks noChangeArrowheads="1"/>
              </p:cNvSpPr>
              <p:nvPr userDrawn="1"/>
            </p:nvSpPr>
            <p:spPr bwMode="ltGray">
              <a:xfrm>
                <a:off x="5280" y="3264"/>
                <a:ext cx="336" cy="10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Rectangle 103"/>
              <p:cNvSpPr>
                <a:spLocks noChangeArrowheads="1"/>
              </p:cNvSpPr>
              <p:nvPr userDrawn="1"/>
            </p:nvSpPr>
            <p:spPr bwMode="ltGray">
              <a:xfrm>
                <a:off x="144" y="3264"/>
                <a:ext cx="336" cy="10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" name="Rectangle 3"/>
              <p:cNvSpPr>
                <a:spLocks noChangeArrowheads="1"/>
              </p:cNvSpPr>
              <p:nvPr userDrawn="1"/>
            </p:nvSpPr>
            <p:spPr bwMode="ltGray">
              <a:xfrm>
                <a:off x="5280" y="2496"/>
                <a:ext cx="336" cy="1056"/>
              </a:xfrm>
              <a:prstGeom prst="rect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" name="Rectangle 4"/>
              <p:cNvSpPr>
                <a:spLocks noChangeArrowheads="1"/>
              </p:cNvSpPr>
              <p:nvPr userDrawn="1"/>
            </p:nvSpPr>
            <p:spPr bwMode="hidden">
              <a:xfrm>
                <a:off x="0" y="1824"/>
                <a:ext cx="5760" cy="288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8" name="Rectangle 5"/>
              <p:cNvSpPr>
                <a:spLocks noChangeArrowheads="1"/>
              </p:cNvSpPr>
              <p:nvPr userDrawn="1"/>
            </p:nvSpPr>
            <p:spPr bwMode="hidden">
              <a:xfrm>
                <a:off x="5616" y="2064"/>
                <a:ext cx="144" cy="2256"/>
              </a:xfrm>
              <a:prstGeom prst="rect">
                <a:avLst/>
              </a:prstGeom>
              <a:gradFill rotWithShape="0">
                <a:gsLst>
                  <a:gs pos="0">
                    <a:schemeClr val="bg2"/>
                  </a:gs>
                  <a:gs pos="5000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" name="Rectangle 6"/>
              <p:cNvSpPr>
                <a:spLocks noChangeArrowheads="1"/>
              </p:cNvSpPr>
              <p:nvPr userDrawn="1"/>
            </p:nvSpPr>
            <p:spPr bwMode="hidden">
              <a:xfrm>
                <a:off x="0" y="2112"/>
                <a:ext cx="144" cy="2208"/>
              </a:xfrm>
              <a:prstGeom prst="rect">
                <a:avLst/>
              </a:prstGeom>
              <a:gradFill rotWithShape="0">
                <a:gsLst>
                  <a:gs pos="0">
                    <a:schemeClr val="bg2"/>
                  </a:gs>
                  <a:gs pos="5000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" name="Rectangle 7"/>
              <p:cNvSpPr>
                <a:spLocks noChangeArrowheads="1"/>
              </p:cNvSpPr>
              <p:nvPr userDrawn="1"/>
            </p:nvSpPr>
            <p:spPr bwMode="ltGray">
              <a:xfrm>
                <a:off x="144" y="2496"/>
                <a:ext cx="336" cy="1056"/>
              </a:xfrm>
              <a:prstGeom prst="rect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21" name="Group 8"/>
              <p:cNvGrpSpPr>
                <a:grpSpLocks/>
              </p:cNvGrpSpPr>
              <p:nvPr userDrawn="1"/>
            </p:nvGrpSpPr>
            <p:grpSpPr bwMode="auto">
              <a:xfrm>
                <a:off x="8" y="2032"/>
                <a:ext cx="5724" cy="608"/>
                <a:chOff x="8" y="32"/>
                <a:chExt cx="5724" cy="608"/>
              </a:xfrm>
            </p:grpSpPr>
            <p:sp>
              <p:nvSpPr>
                <p:cNvPr id="23" name="AutoShape 9"/>
                <p:cNvSpPr>
                  <a:spLocks noChangeArrowheads="1"/>
                </p:cNvSpPr>
                <p:nvPr userDrawn="1"/>
              </p:nvSpPr>
              <p:spPr bwMode="auto">
                <a:xfrm>
                  <a:off x="56" y="32"/>
                  <a:ext cx="5641" cy="48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4" name="Rectangle 10"/>
                <p:cNvSpPr>
                  <a:spLocks noChangeArrowheads="1"/>
                </p:cNvSpPr>
                <p:nvPr userDrawn="1"/>
              </p:nvSpPr>
              <p:spPr bwMode="auto">
                <a:xfrm>
                  <a:off x="248" y="56"/>
                  <a:ext cx="5232" cy="56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grpSp>
              <p:nvGrpSpPr>
                <p:cNvPr id="25" name="Group 11"/>
                <p:cNvGrpSpPr>
                  <a:grpSpLocks/>
                </p:cNvGrpSpPr>
                <p:nvPr userDrawn="1"/>
              </p:nvGrpSpPr>
              <p:grpSpPr bwMode="auto">
                <a:xfrm>
                  <a:off x="272" y="400"/>
                  <a:ext cx="5208" cy="113"/>
                  <a:chOff x="254" y="463"/>
                  <a:chExt cx="5208" cy="113"/>
                </a:xfrm>
              </p:grpSpPr>
              <p:sp>
                <p:nvSpPr>
                  <p:cNvPr id="71" name="Freeform 12"/>
                  <p:cNvSpPr>
                    <a:spLocks/>
                  </p:cNvSpPr>
                  <p:nvPr/>
                </p:nvSpPr>
                <p:spPr bwMode="auto">
                  <a:xfrm flipH="1">
                    <a:off x="5232" y="468"/>
                    <a:ext cx="230" cy="106"/>
                  </a:xfrm>
                  <a:custGeom>
                    <a:avLst/>
                    <a:gdLst/>
                    <a:ahLst/>
                    <a:cxnLst>
                      <a:cxn ang="0">
                        <a:pos x="230" y="0"/>
                      </a:cxn>
                      <a:cxn ang="0">
                        <a:pos x="182" y="0"/>
                      </a:cxn>
                      <a:cxn ang="0">
                        <a:pos x="0" y="78"/>
                      </a:cxn>
                      <a:cxn ang="0">
                        <a:pos x="86" y="96"/>
                      </a:cxn>
                      <a:cxn ang="0">
                        <a:pos x="204" y="96"/>
                      </a:cxn>
                      <a:cxn ang="0">
                        <a:pos x="230" y="0"/>
                      </a:cxn>
                    </a:cxnLst>
                    <a:rect l="0" t="0" r="r" b="b"/>
                    <a:pathLst>
                      <a:path w="230" h="96">
                        <a:moveTo>
                          <a:pt x="230" y="0"/>
                        </a:moveTo>
                        <a:lnTo>
                          <a:pt x="182" y="0"/>
                        </a:lnTo>
                        <a:lnTo>
                          <a:pt x="0" y="78"/>
                        </a:lnTo>
                        <a:lnTo>
                          <a:pt x="86" y="96"/>
                        </a:lnTo>
                        <a:lnTo>
                          <a:pt x="204" y="96"/>
                        </a:lnTo>
                        <a:lnTo>
                          <a:pt x="230" y="0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72" name="Freeform 13"/>
                  <p:cNvSpPr>
                    <a:spLocks/>
                  </p:cNvSpPr>
                  <p:nvPr/>
                </p:nvSpPr>
                <p:spPr bwMode="auto">
                  <a:xfrm>
                    <a:off x="254" y="470"/>
                    <a:ext cx="230" cy="106"/>
                  </a:xfrm>
                  <a:custGeom>
                    <a:avLst/>
                    <a:gdLst/>
                    <a:ahLst/>
                    <a:cxnLst>
                      <a:cxn ang="0">
                        <a:pos x="230" y="0"/>
                      </a:cxn>
                      <a:cxn ang="0">
                        <a:pos x="182" y="0"/>
                      </a:cxn>
                      <a:cxn ang="0">
                        <a:pos x="0" y="78"/>
                      </a:cxn>
                      <a:cxn ang="0">
                        <a:pos x="86" y="96"/>
                      </a:cxn>
                      <a:cxn ang="0">
                        <a:pos x="204" y="96"/>
                      </a:cxn>
                      <a:cxn ang="0">
                        <a:pos x="230" y="0"/>
                      </a:cxn>
                    </a:cxnLst>
                    <a:rect l="0" t="0" r="r" b="b"/>
                    <a:pathLst>
                      <a:path w="230" h="96">
                        <a:moveTo>
                          <a:pt x="230" y="0"/>
                        </a:moveTo>
                        <a:lnTo>
                          <a:pt x="182" y="0"/>
                        </a:lnTo>
                        <a:lnTo>
                          <a:pt x="0" y="78"/>
                        </a:lnTo>
                        <a:lnTo>
                          <a:pt x="86" y="96"/>
                        </a:lnTo>
                        <a:lnTo>
                          <a:pt x="204" y="96"/>
                        </a:lnTo>
                        <a:lnTo>
                          <a:pt x="230" y="0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grpSp>
                <p:nvGrpSpPr>
                  <p:cNvPr id="73" name="Group 14"/>
                  <p:cNvGrpSpPr>
                    <a:grpSpLocks/>
                  </p:cNvGrpSpPr>
                  <p:nvPr/>
                </p:nvGrpSpPr>
                <p:grpSpPr bwMode="auto">
                  <a:xfrm>
                    <a:off x="450" y="463"/>
                    <a:ext cx="4812" cy="113"/>
                    <a:chOff x="450" y="463"/>
                    <a:chExt cx="4812" cy="113"/>
                  </a:xfrm>
                </p:grpSpPr>
                <p:grpSp>
                  <p:nvGrpSpPr>
                    <p:cNvPr id="74" name="Group 1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0" y="464"/>
                      <a:ext cx="2925" cy="112"/>
                      <a:chOff x="0" y="283"/>
                      <a:chExt cx="5759" cy="220"/>
                    </a:xfrm>
                  </p:grpSpPr>
                  <p:grpSp>
                    <p:nvGrpSpPr>
                      <p:cNvPr id="88" name="Group 1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283"/>
                        <a:ext cx="822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107" name="Freeform 1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08" name="Freeform 1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11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89" name="Group 1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23" y="283"/>
                        <a:ext cx="822" cy="220"/>
                        <a:chOff x="241" y="720"/>
                        <a:chExt cx="3980" cy="1064"/>
                      </a:xfrm>
                    </p:grpSpPr>
                    <p:sp>
                      <p:nvSpPr>
                        <p:cNvPr id="105" name="Freeform 2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1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06" name="Freeform 2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12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90" name="Group 2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46" y="283"/>
                        <a:ext cx="824" cy="220"/>
                        <a:chOff x="1646" y="283"/>
                        <a:chExt cx="824" cy="220"/>
                      </a:xfrm>
                    </p:grpSpPr>
                    <p:sp>
                      <p:nvSpPr>
                        <p:cNvPr id="103" name="Freeform 2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646" y="283"/>
                          <a:ext cx="416" cy="22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04" name="Freeform 2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054" y="283"/>
                          <a:ext cx="416" cy="22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91" name="Group 2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69" y="283"/>
                        <a:ext cx="822" cy="220"/>
                        <a:chOff x="242" y="720"/>
                        <a:chExt cx="3980" cy="1064"/>
                      </a:xfrm>
                    </p:grpSpPr>
                    <p:sp>
                      <p:nvSpPr>
                        <p:cNvPr id="101" name="Freeform 2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2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02" name="Freeform 2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13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92" name="Group 2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91" y="283"/>
                        <a:ext cx="822" cy="220"/>
                        <a:chOff x="238" y="720"/>
                        <a:chExt cx="3980" cy="1064"/>
                      </a:xfrm>
                    </p:grpSpPr>
                    <p:sp>
                      <p:nvSpPr>
                        <p:cNvPr id="99" name="Freeform 2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38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00" name="Freeform 3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9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93" name="Group 3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114" y="283"/>
                        <a:ext cx="822" cy="220"/>
                        <a:chOff x="239" y="720"/>
                        <a:chExt cx="3980" cy="1064"/>
                      </a:xfrm>
                    </p:grpSpPr>
                    <p:sp>
                      <p:nvSpPr>
                        <p:cNvPr id="97" name="Freeform 3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39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98" name="Freeform 3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10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94" name="Group 3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937" y="283"/>
                        <a:ext cx="822" cy="220"/>
                        <a:chOff x="239" y="720"/>
                        <a:chExt cx="3981" cy="1064"/>
                      </a:xfrm>
                    </p:grpSpPr>
                    <p:sp>
                      <p:nvSpPr>
                        <p:cNvPr id="95" name="Freeform 3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39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96" name="Freeform 3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11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75" name="Group 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78" y="463"/>
                      <a:ext cx="417" cy="112"/>
                      <a:chOff x="240" y="720"/>
                      <a:chExt cx="3980" cy="1064"/>
                    </a:xfrm>
                  </p:grpSpPr>
                  <p:sp>
                    <p:nvSpPr>
                      <p:cNvPr id="86" name="Freeform 3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14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87" name="Freeform 3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06" y="720"/>
                        <a:ext cx="2014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grpSp>
                  <p:nvGrpSpPr>
                    <p:cNvPr id="76" name="Group 4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96" y="463"/>
                      <a:ext cx="419" cy="112"/>
                      <a:chOff x="240" y="720"/>
                      <a:chExt cx="3980" cy="1064"/>
                    </a:xfrm>
                  </p:grpSpPr>
                  <p:sp>
                    <p:nvSpPr>
                      <p:cNvPr id="84" name="Freeform 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14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85" name="Freeform 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06" y="720"/>
                        <a:ext cx="2014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grpSp>
                  <p:nvGrpSpPr>
                    <p:cNvPr id="77" name="Group 4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13" y="463"/>
                      <a:ext cx="417" cy="112"/>
                      <a:chOff x="1646" y="283"/>
                      <a:chExt cx="823" cy="220"/>
                    </a:xfrm>
                  </p:grpSpPr>
                  <p:sp>
                    <p:nvSpPr>
                      <p:cNvPr id="82" name="Freeform 4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46" y="283"/>
                        <a:ext cx="416" cy="2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83" name="Freeform 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053" y="283"/>
                        <a:ext cx="416" cy="2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grpSp>
                  <p:nvGrpSpPr>
                    <p:cNvPr id="78" name="Group 4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633" y="463"/>
                      <a:ext cx="417" cy="112"/>
                      <a:chOff x="240" y="720"/>
                      <a:chExt cx="3980" cy="1064"/>
                    </a:xfrm>
                  </p:grpSpPr>
                  <p:sp>
                    <p:nvSpPr>
                      <p:cNvPr id="80" name="Freeform 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14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81" name="Freeform 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06" y="720"/>
                        <a:ext cx="2014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sp>
                  <p:nvSpPr>
                    <p:cNvPr id="79" name="Freeform 49"/>
                    <p:cNvSpPr>
                      <a:spLocks/>
                    </p:cNvSpPr>
                    <p:nvPr/>
                  </p:nvSpPr>
                  <p:spPr bwMode="auto">
                    <a:xfrm>
                      <a:off x="5051" y="463"/>
                      <a:ext cx="211" cy="1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4"/>
                        </a:cxn>
                        <a:cxn ang="0">
                          <a:pos x="0" y="1064"/>
                        </a:cxn>
                        <a:cxn ang="0">
                          <a:pos x="236" y="1064"/>
                        </a:cxn>
                        <a:cxn ang="0">
                          <a:pos x="1772" y="1064"/>
                        </a:cxn>
                        <a:cxn ang="0">
                          <a:pos x="2012" y="1064"/>
                        </a:cxn>
                        <a:cxn ang="0">
                          <a:pos x="2012" y="54"/>
                        </a:cxn>
                        <a:cxn ang="0">
                          <a:pos x="0" y="54"/>
                        </a:cxn>
                      </a:cxnLst>
                      <a:rect l="0" t="0" r="r" b="b"/>
                      <a:pathLst>
                        <a:path w="2012" h="1064">
                          <a:moveTo>
                            <a:pt x="0" y="54"/>
                          </a:moveTo>
                          <a:lnTo>
                            <a:pt x="0" y="1064"/>
                          </a:lnTo>
                          <a:lnTo>
                            <a:pt x="236" y="1064"/>
                          </a:lnTo>
                          <a:cubicBezTo>
                            <a:pt x="234" y="8"/>
                            <a:pt x="1770" y="0"/>
                            <a:pt x="1772" y="1064"/>
                          </a:cubicBezTo>
                          <a:lnTo>
                            <a:pt x="2012" y="1064"/>
                          </a:lnTo>
                          <a:lnTo>
                            <a:pt x="2012" y="54"/>
                          </a:lnTo>
                          <a:lnTo>
                            <a:pt x="0" y="54"/>
                          </a:ln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</p:grpSp>
            <p:grpSp>
              <p:nvGrpSpPr>
                <p:cNvPr id="26" name="Group 50"/>
                <p:cNvGrpSpPr>
                  <a:grpSpLocks/>
                </p:cNvGrpSpPr>
                <p:nvPr userDrawn="1"/>
              </p:nvGrpSpPr>
              <p:grpSpPr bwMode="auto">
                <a:xfrm>
                  <a:off x="262" y="399"/>
                  <a:ext cx="5208" cy="113"/>
                  <a:chOff x="254" y="463"/>
                  <a:chExt cx="5208" cy="113"/>
                </a:xfrm>
              </p:grpSpPr>
              <p:sp>
                <p:nvSpPr>
                  <p:cNvPr id="33" name="Freeform 51"/>
                  <p:cNvSpPr>
                    <a:spLocks/>
                  </p:cNvSpPr>
                  <p:nvPr/>
                </p:nvSpPr>
                <p:spPr bwMode="auto">
                  <a:xfrm flipH="1">
                    <a:off x="5232" y="468"/>
                    <a:ext cx="230" cy="106"/>
                  </a:xfrm>
                  <a:custGeom>
                    <a:avLst/>
                    <a:gdLst/>
                    <a:ahLst/>
                    <a:cxnLst>
                      <a:cxn ang="0">
                        <a:pos x="230" y="0"/>
                      </a:cxn>
                      <a:cxn ang="0">
                        <a:pos x="182" y="0"/>
                      </a:cxn>
                      <a:cxn ang="0">
                        <a:pos x="0" y="78"/>
                      </a:cxn>
                      <a:cxn ang="0">
                        <a:pos x="86" y="96"/>
                      </a:cxn>
                      <a:cxn ang="0">
                        <a:pos x="204" y="96"/>
                      </a:cxn>
                      <a:cxn ang="0">
                        <a:pos x="230" y="0"/>
                      </a:cxn>
                    </a:cxnLst>
                    <a:rect l="0" t="0" r="r" b="b"/>
                    <a:pathLst>
                      <a:path w="230" h="96">
                        <a:moveTo>
                          <a:pt x="230" y="0"/>
                        </a:moveTo>
                        <a:lnTo>
                          <a:pt x="182" y="0"/>
                        </a:lnTo>
                        <a:lnTo>
                          <a:pt x="0" y="78"/>
                        </a:lnTo>
                        <a:lnTo>
                          <a:pt x="86" y="96"/>
                        </a:lnTo>
                        <a:lnTo>
                          <a:pt x="204" y="96"/>
                        </a:lnTo>
                        <a:lnTo>
                          <a:pt x="230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34" name="Freeform 52"/>
                  <p:cNvSpPr>
                    <a:spLocks/>
                  </p:cNvSpPr>
                  <p:nvPr/>
                </p:nvSpPr>
                <p:spPr bwMode="auto">
                  <a:xfrm>
                    <a:off x="254" y="470"/>
                    <a:ext cx="230" cy="106"/>
                  </a:xfrm>
                  <a:custGeom>
                    <a:avLst/>
                    <a:gdLst/>
                    <a:ahLst/>
                    <a:cxnLst>
                      <a:cxn ang="0">
                        <a:pos x="230" y="0"/>
                      </a:cxn>
                      <a:cxn ang="0">
                        <a:pos x="182" y="0"/>
                      </a:cxn>
                      <a:cxn ang="0">
                        <a:pos x="0" y="78"/>
                      </a:cxn>
                      <a:cxn ang="0">
                        <a:pos x="86" y="96"/>
                      </a:cxn>
                      <a:cxn ang="0">
                        <a:pos x="204" y="96"/>
                      </a:cxn>
                      <a:cxn ang="0">
                        <a:pos x="230" y="0"/>
                      </a:cxn>
                    </a:cxnLst>
                    <a:rect l="0" t="0" r="r" b="b"/>
                    <a:pathLst>
                      <a:path w="230" h="96">
                        <a:moveTo>
                          <a:pt x="230" y="0"/>
                        </a:moveTo>
                        <a:lnTo>
                          <a:pt x="182" y="0"/>
                        </a:lnTo>
                        <a:lnTo>
                          <a:pt x="0" y="78"/>
                        </a:lnTo>
                        <a:lnTo>
                          <a:pt x="86" y="96"/>
                        </a:lnTo>
                        <a:lnTo>
                          <a:pt x="204" y="96"/>
                        </a:lnTo>
                        <a:lnTo>
                          <a:pt x="230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grpSp>
                <p:nvGrpSpPr>
                  <p:cNvPr id="35" name="Group 53"/>
                  <p:cNvGrpSpPr>
                    <a:grpSpLocks/>
                  </p:cNvGrpSpPr>
                  <p:nvPr/>
                </p:nvGrpSpPr>
                <p:grpSpPr bwMode="auto">
                  <a:xfrm>
                    <a:off x="450" y="463"/>
                    <a:ext cx="4812" cy="113"/>
                    <a:chOff x="450" y="463"/>
                    <a:chExt cx="4812" cy="113"/>
                  </a:xfrm>
                </p:grpSpPr>
                <p:grpSp>
                  <p:nvGrpSpPr>
                    <p:cNvPr id="36" name="Group 5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0" y="464"/>
                      <a:ext cx="2925" cy="112"/>
                      <a:chOff x="0" y="283"/>
                      <a:chExt cx="5759" cy="220"/>
                    </a:xfrm>
                  </p:grpSpPr>
                  <p:grpSp>
                    <p:nvGrpSpPr>
                      <p:cNvPr id="50" name="Group 5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283"/>
                        <a:ext cx="822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69" name="Freeform 5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70" name="Freeform 5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11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51" name="Group 5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23" y="283"/>
                        <a:ext cx="822" cy="220"/>
                        <a:chOff x="241" y="720"/>
                        <a:chExt cx="3980" cy="1064"/>
                      </a:xfrm>
                    </p:grpSpPr>
                    <p:sp>
                      <p:nvSpPr>
                        <p:cNvPr id="67" name="Freeform 5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1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68" name="Freeform 6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12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52" name="Group 6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46" y="283"/>
                        <a:ext cx="824" cy="220"/>
                        <a:chOff x="1646" y="283"/>
                        <a:chExt cx="824" cy="220"/>
                      </a:xfrm>
                    </p:grpSpPr>
                    <p:sp>
                      <p:nvSpPr>
                        <p:cNvPr id="65" name="Freeform 6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646" y="283"/>
                          <a:ext cx="416" cy="22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66" name="Freeform 6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054" y="283"/>
                          <a:ext cx="416" cy="22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53" name="Group 6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69" y="283"/>
                        <a:ext cx="822" cy="220"/>
                        <a:chOff x="242" y="720"/>
                        <a:chExt cx="3980" cy="1064"/>
                      </a:xfrm>
                    </p:grpSpPr>
                    <p:sp>
                      <p:nvSpPr>
                        <p:cNvPr id="63" name="Freeform 6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2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64" name="Freeform 6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13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54" name="Group 6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91" y="283"/>
                        <a:ext cx="822" cy="220"/>
                        <a:chOff x="238" y="720"/>
                        <a:chExt cx="3980" cy="1064"/>
                      </a:xfrm>
                    </p:grpSpPr>
                    <p:sp>
                      <p:nvSpPr>
                        <p:cNvPr id="61" name="Freeform 6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38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62" name="Freeform 6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9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55" name="Group 7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114" y="283"/>
                        <a:ext cx="822" cy="220"/>
                        <a:chOff x="239" y="720"/>
                        <a:chExt cx="3980" cy="1064"/>
                      </a:xfrm>
                    </p:grpSpPr>
                    <p:sp>
                      <p:nvSpPr>
                        <p:cNvPr id="59" name="Freeform 7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39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60" name="Freeform 7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10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56" name="Group 7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937" y="283"/>
                        <a:ext cx="822" cy="220"/>
                        <a:chOff x="239" y="720"/>
                        <a:chExt cx="3981" cy="1064"/>
                      </a:xfrm>
                    </p:grpSpPr>
                    <p:sp>
                      <p:nvSpPr>
                        <p:cNvPr id="57" name="Freeform 7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39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58" name="Freeform 7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11" y="720"/>
                          <a:ext cx="2009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37" name="Group 7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78" y="463"/>
                      <a:ext cx="417" cy="112"/>
                      <a:chOff x="240" y="720"/>
                      <a:chExt cx="3980" cy="1064"/>
                    </a:xfrm>
                  </p:grpSpPr>
                  <p:sp>
                    <p:nvSpPr>
                      <p:cNvPr id="48" name="Freeform 7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14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9" name="Freeform 7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06" y="720"/>
                        <a:ext cx="2014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grpSp>
                  <p:nvGrpSpPr>
                    <p:cNvPr id="38" name="Group 7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96" y="463"/>
                      <a:ext cx="419" cy="112"/>
                      <a:chOff x="240" y="720"/>
                      <a:chExt cx="3980" cy="1064"/>
                    </a:xfrm>
                  </p:grpSpPr>
                  <p:sp>
                    <p:nvSpPr>
                      <p:cNvPr id="46" name="Freeform 8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14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7" name="Freeform 8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06" y="720"/>
                        <a:ext cx="2014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grpSp>
                  <p:nvGrpSpPr>
                    <p:cNvPr id="39" name="Group 8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13" y="463"/>
                      <a:ext cx="417" cy="112"/>
                      <a:chOff x="1646" y="283"/>
                      <a:chExt cx="823" cy="220"/>
                    </a:xfrm>
                  </p:grpSpPr>
                  <p:sp>
                    <p:nvSpPr>
                      <p:cNvPr id="44" name="Freeform 8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46" y="283"/>
                        <a:ext cx="416" cy="2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5" name="Freeform 8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053" y="283"/>
                        <a:ext cx="416" cy="2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grpSp>
                  <p:nvGrpSpPr>
                    <p:cNvPr id="40" name="Group 8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633" y="463"/>
                      <a:ext cx="417" cy="112"/>
                      <a:chOff x="240" y="720"/>
                      <a:chExt cx="3980" cy="1064"/>
                    </a:xfrm>
                  </p:grpSpPr>
                  <p:sp>
                    <p:nvSpPr>
                      <p:cNvPr id="42" name="Freeform 8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14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3" name="Freeform 8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06" y="720"/>
                        <a:ext cx="2014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sp>
                  <p:nvSpPr>
                    <p:cNvPr id="41" name="Freeform 88"/>
                    <p:cNvSpPr>
                      <a:spLocks/>
                    </p:cNvSpPr>
                    <p:nvPr/>
                  </p:nvSpPr>
                  <p:spPr bwMode="auto">
                    <a:xfrm>
                      <a:off x="5051" y="463"/>
                      <a:ext cx="211" cy="1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4"/>
                        </a:cxn>
                        <a:cxn ang="0">
                          <a:pos x="0" y="1064"/>
                        </a:cxn>
                        <a:cxn ang="0">
                          <a:pos x="236" y="1064"/>
                        </a:cxn>
                        <a:cxn ang="0">
                          <a:pos x="1772" y="1064"/>
                        </a:cxn>
                        <a:cxn ang="0">
                          <a:pos x="2012" y="1064"/>
                        </a:cxn>
                        <a:cxn ang="0">
                          <a:pos x="2012" y="54"/>
                        </a:cxn>
                        <a:cxn ang="0">
                          <a:pos x="0" y="54"/>
                        </a:cxn>
                      </a:cxnLst>
                      <a:rect l="0" t="0" r="r" b="b"/>
                      <a:pathLst>
                        <a:path w="2012" h="1064">
                          <a:moveTo>
                            <a:pt x="0" y="54"/>
                          </a:moveTo>
                          <a:lnTo>
                            <a:pt x="0" y="1064"/>
                          </a:lnTo>
                          <a:lnTo>
                            <a:pt x="236" y="1064"/>
                          </a:lnTo>
                          <a:cubicBezTo>
                            <a:pt x="234" y="8"/>
                            <a:pt x="1770" y="0"/>
                            <a:pt x="1772" y="1064"/>
                          </a:cubicBezTo>
                          <a:lnTo>
                            <a:pt x="2012" y="1064"/>
                          </a:lnTo>
                          <a:lnTo>
                            <a:pt x="2012" y="54"/>
                          </a:lnTo>
                          <a:lnTo>
                            <a:pt x="0" y="54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</p:grpSp>
            <p:grpSp>
              <p:nvGrpSpPr>
                <p:cNvPr id="27" name="Group 89"/>
                <p:cNvGrpSpPr>
                  <a:grpSpLocks/>
                </p:cNvGrpSpPr>
                <p:nvPr userDrawn="1"/>
              </p:nvGrpSpPr>
              <p:grpSpPr bwMode="auto">
                <a:xfrm>
                  <a:off x="8" y="32"/>
                  <a:ext cx="568" cy="608"/>
                  <a:chOff x="8" y="32"/>
                  <a:chExt cx="568" cy="608"/>
                </a:xfrm>
              </p:grpSpPr>
              <p:sp>
                <p:nvSpPr>
                  <p:cNvPr id="31" name="Freeform 90"/>
                  <p:cNvSpPr>
                    <a:spLocks/>
                  </p:cNvSpPr>
                  <p:nvPr userDrawn="1"/>
                </p:nvSpPr>
                <p:spPr bwMode="auto">
                  <a:xfrm>
                    <a:off x="20" y="54"/>
                    <a:ext cx="556" cy="586"/>
                  </a:xfrm>
                  <a:custGeom>
                    <a:avLst/>
                    <a:gdLst/>
                    <a:ahLst/>
                    <a:cxnLst>
                      <a:cxn ang="0">
                        <a:pos x="1183" y="0"/>
                      </a:cxn>
                      <a:cxn ang="0">
                        <a:pos x="278" y="1706"/>
                      </a:cxn>
                      <a:cxn ang="0">
                        <a:pos x="2006" y="913"/>
                      </a:cxn>
                      <a:cxn ang="0">
                        <a:pos x="735" y="1519"/>
                      </a:cxn>
                      <a:cxn ang="0">
                        <a:pos x="1661" y="1060"/>
                      </a:cxn>
                      <a:cxn ang="0">
                        <a:pos x="1060" y="1394"/>
                      </a:cxn>
                      <a:cxn ang="0">
                        <a:pos x="1489" y="1187"/>
                      </a:cxn>
                      <a:cxn ang="0">
                        <a:pos x="1255" y="1355"/>
                      </a:cxn>
                      <a:cxn ang="0">
                        <a:pos x="1430" y="1221"/>
                      </a:cxn>
                      <a:cxn ang="0">
                        <a:pos x="1144" y="1403"/>
                      </a:cxn>
                      <a:cxn ang="0">
                        <a:pos x="1611" y="1144"/>
                      </a:cxn>
                      <a:cxn ang="0">
                        <a:pos x="843" y="1503"/>
                      </a:cxn>
                      <a:cxn ang="0">
                        <a:pos x="1876" y="960"/>
                      </a:cxn>
                      <a:cxn ang="0">
                        <a:pos x="474" y="1620"/>
                      </a:cxn>
                      <a:cxn ang="0">
                        <a:pos x="1158" y="267"/>
                      </a:cxn>
                      <a:cxn ang="0">
                        <a:pos x="1183" y="0"/>
                      </a:cxn>
                    </a:cxnLst>
                    <a:rect l="0" t="0" r="r" b="b"/>
                    <a:pathLst>
                      <a:path w="2570" h="2766">
                        <a:moveTo>
                          <a:pt x="1183" y="0"/>
                        </a:moveTo>
                        <a:cubicBezTo>
                          <a:pt x="31" y="34"/>
                          <a:pt x="0" y="1232"/>
                          <a:pt x="278" y="1706"/>
                        </a:cubicBezTo>
                        <a:cubicBezTo>
                          <a:pt x="888" y="2766"/>
                          <a:pt x="2570" y="2078"/>
                          <a:pt x="2006" y="913"/>
                        </a:cubicBezTo>
                        <a:cubicBezTo>
                          <a:pt x="1480" y="86"/>
                          <a:pt x="309" y="751"/>
                          <a:pt x="735" y="1519"/>
                        </a:cubicBezTo>
                        <a:cubicBezTo>
                          <a:pt x="1085" y="2095"/>
                          <a:pt x="2037" y="1686"/>
                          <a:pt x="1661" y="1060"/>
                        </a:cubicBezTo>
                        <a:cubicBezTo>
                          <a:pt x="1411" y="668"/>
                          <a:pt x="776" y="977"/>
                          <a:pt x="1060" y="1394"/>
                        </a:cubicBezTo>
                        <a:cubicBezTo>
                          <a:pt x="1252" y="1653"/>
                          <a:pt x="1647" y="1455"/>
                          <a:pt x="1489" y="1187"/>
                        </a:cubicBezTo>
                        <a:cubicBezTo>
                          <a:pt x="1389" y="1046"/>
                          <a:pt x="1055" y="1113"/>
                          <a:pt x="1255" y="1355"/>
                        </a:cubicBezTo>
                        <a:cubicBezTo>
                          <a:pt x="1185" y="1378"/>
                          <a:pt x="1221" y="1037"/>
                          <a:pt x="1430" y="1221"/>
                        </a:cubicBezTo>
                        <a:cubicBezTo>
                          <a:pt x="1522" y="1329"/>
                          <a:pt x="1328" y="1570"/>
                          <a:pt x="1144" y="1403"/>
                        </a:cubicBezTo>
                        <a:cubicBezTo>
                          <a:pt x="869" y="1019"/>
                          <a:pt x="1486" y="835"/>
                          <a:pt x="1611" y="1144"/>
                        </a:cubicBezTo>
                        <a:cubicBezTo>
                          <a:pt x="1803" y="1494"/>
                          <a:pt x="1244" y="1970"/>
                          <a:pt x="843" y="1503"/>
                        </a:cubicBezTo>
                        <a:cubicBezTo>
                          <a:pt x="467" y="868"/>
                          <a:pt x="1441" y="259"/>
                          <a:pt x="1876" y="960"/>
                        </a:cubicBezTo>
                        <a:cubicBezTo>
                          <a:pt x="2288" y="1625"/>
                          <a:pt x="1142" y="2588"/>
                          <a:pt x="474" y="1620"/>
                        </a:cubicBezTo>
                        <a:cubicBezTo>
                          <a:pt x="341" y="1336"/>
                          <a:pt x="221" y="417"/>
                          <a:pt x="1158" y="267"/>
                        </a:cubicBezTo>
                        <a:lnTo>
                          <a:pt x="1183" y="0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12700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32" name="Freeform 91"/>
                  <p:cNvSpPr>
                    <a:spLocks/>
                  </p:cNvSpPr>
                  <p:nvPr userDrawn="1"/>
                </p:nvSpPr>
                <p:spPr bwMode="auto">
                  <a:xfrm>
                    <a:off x="8" y="32"/>
                    <a:ext cx="556" cy="586"/>
                  </a:xfrm>
                  <a:custGeom>
                    <a:avLst/>
                    <a:gdLst/>
                    <a:ahLst/>
                    <a:cxnLst>
                      <a:cxn ang="0">
                        <a:pos x="1183" y="0"/>
                      </a:cxn>
                      <a:cxn ang="0">
                        <a:pos x="278" y="1706"/>
                      </a:cxn>
                      <a:cxn ang="0">
                        <a:pos x="2006" y="913"/>
                      </a:cxn>
                      <a:cxn ang="0">
                        <a:pos x="735" y="1519"/>
                      </a:cxn>
                      <a:cxn ang="0">
                        <a:pos x="1661" y="1060"/>
                      </a:cxn>
                      <a:cxn ang="0">
                        <a:pos x="1060" y="1394"/>
                      </a:cxn>
                      <a:cxn ang="0">
                        <a:pos x="1489" y="1187"/>
                      </a:cxn>
                      <a:cxn ang="0">
                        <a:pos x="1255" y="1355"/>
                      </a:cxn>
                      <a:cxn ang="0">
                        <a:pos x="1430" y="1221"/>
                      </a:cxn>
                      <a:cxn ang="0">
                        <a:pos x="1144" y="1403"/>
                      </a:cxn>
                      <a:cxn ang="0">
                        <a:pos x="1611" y="1144"/>
                      </a:cxn>
                      <a:cxn ang="0">
                        <a:pos x="843" y="1503"/>
                      </a:cxn>
                      <a:cxn ang="0">
                        <a:pos x="1876" y="960"/>
                      </a:cxn>
                      <a:cxn ang="0">
                        <a:pos x="474" y="1620"/>
                      </a:cxn>
                      <a:cxn ang="0">
                        <a:pos x="1158" y="267"/>
                      </a:cxn>
                      <a:cxn ang="0">
                        <a:pos x="1183" y="0"/>
                      </a:cxn>
                    </a:cxnLst>
                    <a:rect l="0" t="0" r="r" b="b"/>
                    <a:pathLst>
                      <a:path w="2570" h="2766">
                        <a:moveTo>
                          <a:pt x="1183" y="0"/>
                        </a:moveTo>
                        <a:cubicBezTo>
                          <a:pt x="31" y="34"/>
                          <a:pt x="0" y="1232"/>
                          <a:pt x="278" y="1706"/>
                        </a:cubicBezTo>
                        <a:cubicBezTo>
                          <a:pt x="888" y="2766"/>
                          <a:pt x="2570" y="2078"/>
                          <a:pt x="2006" y="913"/>
                        </a:cubicBezTo>
                        <a:cubicBezTo>
                          <a:pt x="1480" y="86"/>
                          <a:pt x="309" y="751"/>
                          <a:pt x="735" y="1519"/>
                        </a:cubicBezTo>
                        <a:cubicBezTo>
                          <a:pt x="1085" y="2095"/>
                          <a:pt x="2037" y="1686"/>
                          <a:pt x="1661" y="1060"/>
                        </a:cubicBezTo>
                        <a:cubicBezTo>
                          <a:pt x="1411" y="668"/>
                          <a:pt x="776" y="977"/>
                          <a:pt x="1060" y="1394"/>
                        </a:cubicBezTo>
                        <a:cubicBezTo>
                          <a:pt x="1252" y="1653"/>
                          <a:pt x="1647" y="1455"/>
                          <a:pt x="1489" y="1187"/>
                        </a:cubicBezTo>
                        <a:cubicBezTo>
                          <a:pt x="1389" y="1046"/>
                          <a:pt x="1055" y="1113"/>
                          <a:pt x="1255" y="1355"/>
                        </a:cubicBezTo>
                        <a:cubicBezTo>
                          <a:pt x="1185" y="1378"/>
                          <a:pt x="1221" y="1037"/>
                          <a:pt x="1430" y="1221"/>
                        </a:cubicBezTo>
                        <a:cubicBezTo>
                          <a:pt x="1522" y="1329"/>
                          <a:pt x="1328" y="1570"/>
                          <a:pt x="1144" y="1403"/>
                        </a:cubicBezTo>
                        <a:cubicBezTo>
                          <a:pt x="869" y="1019"/>
                          <a:pt x="1486" y="835"/>
                          <a:pt x="1611" y="1144"/>
                        </a:cubicBezTo>
                        <a:cubicBezTo>
                          <a:pt x="1803" y="1494"/>
                          <a:pt x="1244" y="1970"/>
                          <a:pt x="843" y="1503"/>
                        </a:cubicBezTo>
                        <a:cubicBezTo>
                          <a:pt x="467" y="868"/>
                          <a:pt x="1441" y="259"/>
                          <a:pt x="1876" y="960"/>
                        </a:cubicBezTo>
                        <a:cubicBezTo>
                          <a:pt x="2288" y="1625"/>
                          <a:pt x="1142" y="2588"/>
                          <a:pt x="474" y="1620"/>
                        </a:cubicBezTo>
                        <a:cubicBezTo>
                          <a:pt x="341" y="1336"/>
                          <a:pt x="221" y="417"/>
                          <a:pt x="1158" y="267"/>
                        </a:cubicBezTo>
                        <a:lnTo>
                          <a:pt x="1183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28" name="Freeform 92"/>
                <p:cNvSpPr>
                  <a:spLocks/>
                </p:cNvSpPr>
                <p:nvPr userDrawn="1"/>
              </p:nvSpPr>
              <p:spPr bwMode="auto">
                <a:xfrm flipH="1">
                  <a:off x="5176" y="54"/>
                  <a:ext cx="556" cy="586"/>
                </a:xfrm>
                <a:custGeom>
                  <a:avLst/>
                  <a:gdLst/>
                  <a:ahLst/>
                  <a:cxnLst>
                    <a:cxn ang="0">
                      <a:pos x="1183" y="0"/>
                    </a:cxn>
                    <a:cxn ang="0">
                      <a:pos x="278" y="1706"/>
                    </a:cxn>
                    <a:cxn ang="0">
                      <a:pos x="2006" y="913"/>
                    </a:cxn>
                    <a:cxn ang="0">
                      <a:pos x="735" y="1519"/>
                    </a:cxn>
                    <a:cxn ang="0">
                      <a:pos x="1661" y="1060"/>
                    </a:cxn>
                    <a:cxn ang="0">
                      <a:pos x="1060" y="1394"/>
                    </a:cxn>
                    <a:cxn ang="0">
                      <a:pos x="1489" y="1187"/>
                    </a:cxn>
                    <a:cxn ang="0">
                      <a:pos x="1255" y="1355"/>
                    </a:cxn>
                    <a:cxn ang="0">
                      <a:pos x="1430" y="1221"/>
                    </a:cxn>
                    <a:cxn ang="0">
                      <a:pos x="1144" y="1403"/>
                    </a:cxn>
                    <a:cxn ang="0">
                      <a:pos x="1611" y="1144"/>
                    </a:cxn>
                    <a:cxn ang="0">
                      <a:pos x="843" y="1503"/>
                    </a:cxn>
                    <a:cxn ang="0">
                      <a:pos x="1876" y="960"/>
                    </a:cxn>
                    <a:cxn ang="0">
                      <a:pos x="474" y="1620"/>
                    </a:cxn>
                    <a:cxn ang="0">
                      <a:pos x="1158" y="267"/>
                    </a:cxn>
                    <a:cxn ang="0">
                      <a:pos x="1183" y="0"/>
                    </a:cxn>
                  </a:cxnLst>
                  <a:rect l="0" t="0" r="r" b="b"/>
                  <a:pathLst>
                    <a:path w="2570" h="2766">
                      <a:moveTo>
                        <a:pt x="1183" y="0"/>
                      </a:moveTo>
                      <a:cubicBezTo>
                        <a:pt x="31" y="34"/>
                        <a:pt x="0" y="1232"/>
                        <a:pt x="278" y="1706"/>
                      </a:cubicBezTo>
                      <a:cubicBezTo>
                        <a:pt x="888" y="2766"/>
                        <a:pt x="2570" y="2078"/>
                        <a:pt x="2006" y="913"/>
                      </a:cubicBezTo>
                      <a:cubicBezTo>
                        <a:pt x="1480" y="86"/>
                        <a:pt x="309" y="751"/>
                        <a:pt x="735" y="1519"/>
                      </a:cubicBezTo>
                      <a:cubicBezTo>
                        <a:pt x="1085" y="2095"/>
                        <a:pt x="2037" y="1686"/>
                        <a:pt x="1661" y="1060"/>
                      </a:cubicBezTo>
                      <a:cubicBezTo>
                        <a:pt x="1411" y="668"/>
                        <a:pt x="776" y="977"/>
                        <a:pt x="1060" y="1394"/>
                      </a:cubicBezTo>
                      <a:cubicBezTo>
                        <a:pt x="1252" y="1653"/>
                        <a:pt x="1647" y="1455"/>
                        <a:pt x="1489" y="1187"/>
                      </a:cubicBezTo>
                      <a:cubicBezTo>
                        <a:pt x="1389" y="1046"/>
                        <a:pt x="1055" y="1113"/>
                        <a:pt x="1255" y="1355"/>
                      </a:cubicBezTo>
                      <a:cubicBezTo>
                        <a:pt x="1185" y="1378"/>
                        <a:pt x="1221" y="1037"/>
                        <a:pt x="1430" y="1221"/>
                      </a:cubicBezTo>
                      <a:cubicBezTo>
                        <a:pt x="1522" y="1329"/>
                        <a:pt x="1328" y="1570"/>
                        <a:pt x="1144" y="1403"/>
                      </a:cubicBezTo>
                      <a:cubicBezTo>
                        <a:pt x="869" y="1019"/>
                        <a:pt x="1486" y="835"/>
                        <a:pt x="1611" y="1144"/>
                      </a:cubicBezTo>
                      <a:cubicBezTo>
                        <a:pt x="1803" y="1494"/>
                        <a:pt x="1244" y="1970"/>
                        <a:pt x="843" y="1503"/>
                      </a:cubicBezTo>
                      <a:cubicBezTo>
                        <a:pt x="467" y="868"/>
                        <a:pt x="1441" y="259"/>
                        <a:pt x="1876" y="960"/>
                      </a:cubicBezTo>
                      <a:cubicBezTo>
                        <a:pt x="2288" y="1625"/>
                        <a:pt x="1142" y="2588"/>
                        <a:pt x="474" y="1620"/>
                      </a:cubicBezTo>
                      <a:cubicBezTo>
                        <a:pt x="341" y="1336"/>
                        <a:pt x="221" y="417"/>
                        <a:pt x="1158" y="267"/>
                      </a:cubicBezTo>
                      <a:lnTo>
                        <a:pt x="1183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12700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9" name="Freeform 93"/>
                <p:cNvSpPr>
                  <a:spLocks/>
                </p:cNvSpPr>
                <p:nvPr userDrawn="1"/>
              </p:nvSpPr>
              <p:spPr bwMode="auto">
                <a:xfrm flipH="1">
                  <a:off x="5164" y="32"/>
                  <a:ext cx="556" cy="586"/>
                </a:xfrm>
                <a:custGeom>
                  <a:avLst/>
                  <a:gdLst/>
                  <a:ahLst/>
                  <a:cxnLst>
                    <a:cxn ang="0">
                      <a:pos x="1183" y="0"/>
                    </a:cxn>
                    <a:cxn ang="0">
                      <a:pos x="278" y="1706"/>
                    </a:cxn>
                    <a:cxn ang="0">
                      <a:pos x="2006" y="913"/>
                    </a:cxn>
                    <a:cxn ang="0">
                      <a:pos x="735" y="1519"/>
                    </a:cxn>
                    <a:cxn ang="0">
                      <a:pos x="1661" y="1060"/>
                    </a:cxn>
                    <a:cxn ang="0">
                      <a:pos x="1060" y="1394"/>
                    </a:cxn>
                    <a:cxn ang="0">
                      <a:pos x="1489" y="1187"/>
                    </a:cxn>
                    <a:cxn ang="0">
                      <a:pos x="1255" y="1355"/>
                    </a:cxn>
                    <a:cxn ang="0">
                      <a:pos x="1430" y="1221"/>
                    </a:cxn>
                    <a:cxn ang="0">
                      <a:pos x="1144" y="1403"/>
                    </a:cxn>
                    <a:cxn ang="0">
                      <a:pos x="1611" y="1144"/>
                    </a:cxn>
                    <a:cxn ang="0">
                      <a:pos x="843" y="1503"/>
                    </a:cxn>
                    <a:cxn ang="0">
                      <a:pos x="1876" y="960"/>
                    </a:cxn>
                    <a:cxn ang="0">
                      <a:pos x="474" y="1620"/>
                    </a:cxn>
                    <a:cxn ang="0">
                      <a:pos x="1158" y="267"/>
                    </a:cxn>
                    <a:cxn ang="0">
                      <a:pos x="1183" y="0"/>
                    </a:cxn>
                  </a:cxnLst>
                  <a:rect l="0" t="0" r="r" b="b"/>
                  <a:pathLst>
                    <a:path w="2570" h="2766">
                      <a:moveTo>
                        <a:pt x="1183" y="0"/>
                      </a:moveTo>
                      <a:cubicBezTo>
                        <a:pt x="31" y="34"/>
                        <a:pt x="0" y="1232"/>
                        <a:pt x="278" y="1706"/>
                      </a:cubicBezTo>
                      <a:cubicBezTo>
                        <a:pt x="888" y="2766"/>
                        <a:pt x="2570" y="2078"/>
                        <a:pt x="2006" y="913"/>
                      </a:cubicBezTo>
                      <a:cubicBezTo>
                        <a:pt x="1480" y="86"/>
                        <a:pt x="309" y="751"/>
                        <a:pt x="735" y="1519"/>
                      </a:cubicBezTo>
                      <a:cubicBezTo>
                        <a:pt x="1085" y="2095"/>
                        <a:pt x="2037" y="1686"/>
                        <a:pt x="1661" y="1060"/>
                      </a:cubicBezTo>
                      <a:cubicBezTo>
                        <a:pt x="1411" y="668"/>
                        <a:pt x="776" y="977"/>
                        <a:pt x="1060" y="1394"/>
                      </a:cubicBezTo>
                      <a:cubicBezTo>
                        <a:pt x="1252" y="1653"/>
                        <a:pt x="1647" y="1455"/>
                        <a:pt x="1489" y="1187"/>
                      </a:cubicBezTo>
                      <a:cubicBezTo>
                        <a:pt x="1389" y="1046"/>
                        <a:pt x="1055" y="1113"/>
                        <a:pt x="1255" y="1355"/>
                      </a:cubicBezTo>
                      <a:cubicBezTo>
                        <a:pt x="1185" y="1378"/>
                        <a:pt x="1221" y="1037"/>
                        <a:pt x="1430" y="1221"/>
                      </a:cubicBezTo>
                      <a:cubicBezTo>
                        <a:pt x="1522" y="1329"/>
                        <a:pt x="1328" y="1570"/>
                        <a:pt x="1144" y="1403"/>
                      </a:cubicBezTo>
                      <a:cubicBezTo>
                        <a:pt x="869" y="1019"/>
                        <a:pt x="1486" y="835"/>
                        <a:pt x="1611" y="1144"/>
                      </a:cubicBezTo>
                      <a:cubicBezTo>
                        <a:pt x="1803" y="1494"/>
                        <a:pt x="1244" y="1970"/>
                        <a:pt x="843" y="1503"/>
                      </a:cubicBezTo>
                      <a:cubicBezTo>
                        <a:pt x="467" y="868"/>
                        <a:pt x="1441" y="259"/>
                        <a:pt x="1876" y="960"/>
                      </a:cubicBezTo>
                      <a:cubicBezTo>
                        <a:pt x="2288" y="1625"/>
                        <a:pt x="1142" y="2588"/>
                        <a:pt x="474" y="1620"/>
                      </a:cubicBezTo>
                      <a:cubicBezTo>
                        <a:pt x="341" y="1336"/>
                        <a:pt x="221" y="417"/>
                        <a:pt x="1158" y="267"/>
                      </a:cubicBezTo>
                      <a:lnTo>
                        <a:pt x="118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" name="Rectangle 94"/>
                <p:cNvSpPr>
                  <a:spLocks noChangeArrowheads="1"/>
                </p:cNvSpPr>
                <p:nvPr userDrawn="1"/>
              </p:nvSpPr>
              <p:spPr bwMode="auto">
                <a:xfrm>
                  <a:off x="248" y="32"/>
                  <a:ext cx="5232" cy="5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22" name="Rectangle 105"/>
              <p:cNvSpPr>
                <a:spLocks noChangeArrowheads="1"/>
              </p:cNvSpPr>
              <p:nvPr userDrawn="1"/>
            </p:nvSpPr>
            <p:spPr bwMode="hidden">
              <a:xfrm>
                <a:off x="480" y="2509"/>
                <a:ext cx="4786" cy="192"/>
              </a:xfrm>
              <a:prstGeom prst="rect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6" name="Group 108"/>
            <p:cNvGrpSpPr>
              <a:grpSpLocks/>
            </p:cNvGrpSpPr>
            <p:nvPr userDrawn="1"/>
          </p:nvGrpSpPr>
          <p:grpSpPr bwMode="auto">
            <a:xfrm>
              <a:off x="192" y="2592"/>
              <a:ext cx="240" cy="1152"/>
              <a:chOff x="192" y="2592"/>
              <a:chExt cx="384" cy="1728"/>
            </a:xfrm>
          </p:grpSpPr>
          <p:sp>
            <p:nvSpPr>
              <p:cNvPr id="11" name="AutoShape 109"/>
              <p:cNvSpPr>
                <a:spLocks noChangeArrowheads="1"/>
              </p:cNvSpPr>
              <p:nvPr/>
            </p:nvSpPr>
            <p:spPr bwMode="ltGray">
              <a:xfrm>
                <a:off x="192" y="2592"/>
                <a:ext cx="96" cy="1728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accent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AutoShape 110"/>
              <p:cNvSpPr>
                <a:spLocks noChangeArrowheads="1"/>
              </p:cNvSpPr>
              <p:nvPr/>
            </p:nvSpPr>
            <p:spPr bwMode="ltGray">
              <a:xfrm>
                <a:off x="336" y="2592"/>
                <a:ext cx="96" cy="1728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accent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AutoShape 111"/>
              <p:cNvSpPr>
                <a:spLocks noChangeArrowheads="1"/>
              </p:cNvSpPr>
              <p:nvPr/>
            </p:nvSpPr>
            <p:spPr bwMode="ltGray">
              <a:xfrm>
                <a:off x="480" y="2592"/>
                <a:ext cx="96" cy="1728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accent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7" name="Group 112"/>
            <p:cNvGrpSpPr>
              <a:grpSpLocks/>
            </p:cNvGrpSpPr>
            <p:nvPr userDrawn="1"/>
          </p:nvGrpSpPr>
          <p:grpSpPr bwMode="auto">
            <a:xfrm>
              <a:off x="5328" y="2592"/>
              <a:ext cx="240" cy="1152"/>
              <a:chOff x="192" y="2592"/>
              <a:chExt cx="384" cy="1728"/>
            </a:xfrm>
          </p:grpSpPr>
          <p:sp>
            <p:nvSpPr>
              <p:cNvPr id="8" name="AutoShape 113"/>
              <p:cNvSpPr>
                <a:spLocks noChangeArrowheads="1"/>
              </p:cNvSpPr>
              <p:nvPr/>
            </p:nvSpPr>
            <p:spPr bwMode="ltGray">
              <a:xfrm>
                <a:off x="192" y="2592"/>
                <a:ext cx="96" cy="1728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accent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AutoShape 114"/>
              <p:cNvSpPr>
                <a:spLocks noChangeArrowheads="1"/>
              </p:cNvSpPr>
              <p:nvPr/>
            </p:nvSpPr>
            <p:spPr bwMode="ltGray">
              <a:xfrm>
                <a:off x="336" y="2592"/>
                <a:ext cx="96" cy="1728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accent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" name="AutoShape 115"/>
              <p:cNvSpPr>
                <a:spLocks noChangeArrowheads="1"/>
              </p:cNvSpPr>
              <p:nvPr/>
            </p:nvSpPr>
            <p:spPr bwMode="ltGray">
              <a:xfrm>
                <a:off x="480" y="2592"/>
                <a:ext cx="96" cy="1728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accent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33887" name="Rectangle 95"/>
          <p:cNvSpPr>
            <a:spLocks noGrp="1" noChangeArrowheads="1"/>
          </p:cNvSpPr>
          <p:nvPr>
            <p:ph type="ctrTitle"/>
          </p:nvPr>
        </p:nvSpPr>
        <p:spPr>
          <a:xfrm>
            <a:off x="685800" y="17526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888" name="Rectangle 9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14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9" name="Rectangle 9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0" name="Rectangle 9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" name="Rectangle 9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0BCDA34-1ED5-41C2-B098-CF5325F000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B2AE9-C2B4-4F09-BF71-C3EA2FECEF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9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5B33D-198A-4038-8A8F-FA6C631707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9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60BA9C-495D-451E-9D23-56ADB31DF2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9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78CD3D-C7B2-4D98-88F5-4A135BCAD5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9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5BA88-3E57-4430-B84A-6390EFFC34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46D20-A5BE-4644-8EEE-F6796805DF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9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2F3C3-077C-4E9D-AFEF-F7DCCECB10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9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03225-F3C3-4EE1-A966-A96D5FF9D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0BE0E-7F25-4488-B7F0-D5E392D1BC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838200"/>
            <a:ext cx="1943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838200"/>
            <a:ext cx="5676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1BAAC-19AE-4023-B738-775723CF91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9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4F9643-4871-48DA-917C-D9F98272A8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9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D8D0C-A552-4C16-AB99-9BBC4FDEAB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Title, Media Clip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Media Placeholder 2"/>
          <p:cNvSpPr>
            <a:spLocks noGrp="1"/>
          </p:cNvSpPr>
          <p:nvPr>
            <p:ph type="media"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9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2228B-B637-4149-85B2-5606CD0ADC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0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2" name="Group 100"/>
            <p:cNvGrpSpPr>
              <a:grpSpLocks/>
            </p:cNvGrpSpPr>
            <p:nvPr userDrawn="1"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22531" name="Rectangle 3"/>
              <p:cNvSpPr>
                <a:spLocks noChangeArrowheads="1"/>
              </p:cNvSpPr>
              <p:nvPr/>
            </p:nvSpPr>
            <p:spPr bwMode="hidden">
              <a:xfrm>
                <a:off x="5280" y="480"/>
                <a:ext cx="336" cy="1344"/>
              </a:xfrm>
              <a:prstGeom prst="rect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32" name="Rectangle 4"/>
              <p:cNvSpPr>
                <a:spLocks noChangeArrowheads="1"/>
              </p:cNvSpPr>
              <p:nvPr/>
            </p:nvSpPr>
            <p:spPr bwMode="ltGray">
              <a:xfrm>
                <a:off x="0" y="0"/>
                <a:ext cx="5664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33" name="Rectangle 5"/>
              <p:cNvSpPr>
                <a:spLocks noChangeArrowheads="1"/>
              </p:cNvSpPr>
              <p:nvPr/>
            </p:nvSpPr>
            <p:spPr bwMode="ltGray">
              <a:xfrm>
                <a:off x="5616" y="0"/>
                <a:ext cx="144" cy="4320"/>
              </a:xfrm>
              <a:prstGeom prst="rect">
                <a:avLst/>
              </a:prstGeom>
              <a:gradFill rotWithShape="0">
                <a:gsLst>
                  <a:gs pos="0">
                    <a:schemeClr val="bg2"/>
                  </a:gs>
                  <a:gs pos="5000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34" name="Rectangle 6"/>
              <p:cNvSpPr>
                <a:spLocks noChangeArrowheads="1"/>
              </p:cNvSpPr>
              <p:nvPr/>
            </p:nvSpPr>
            <p:spPr bwMode="ltGray">
              <a:xfrm>
                <a:off x="0" y="0"/>
                <a:ext cx="144" cy="4320"/>
              </a:xfrm>
              <a:prstGeom prst="rect">
                <a:avLst/>
              </a:prstGeom>
              <a:gradFill rotWithShape="0">
                <a:gsLst>
                  <a:gs pos="0">
                    <a:schemeClr val="bg2"/>
                  </a:gs>
                  <a:gs pos="5000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35" name="Rectangle 7"/>
              <p:cNvSpPr>
                <a:spLocks noChangeArrowheads="1"/>
              </p:cNvSpPr>
              <p:nvPr/>
            </p:nvSpPr>
            <p:spPr bwMode="hidden">
              <a:xfrm>
                <a:off x="144" y="480"/>
                <a:ext cx="336" cy="1344"/>
              </a:xfrm>
              <a:prstGeom prst="rect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039" name="Group 8"/>
              <p:cNvGrpSpPr>
                <a:grpSpLocks/>
              </p:cNvGrpSpPr>
              <p:nvPr/>
            </p:nvGrpSpPr>
            <p:grpSpPr bwMode="auto">
              <a:xfrm>
                <a:off x="8" y="32"/>
                <a:ext cx="5724" cy="608"/>
                <a:chOff x="8" y="32"/>
                <a:chExt cx="5724" cy="608"/>
              </a:xfrm>
            </p:grpSpPr>
            <p:sp>
              <p:nvSpPr>
                <p:cNvPr id="22537" name="AutoShape 9"/>
                <p:cNvSpPr>
                  <a:spLocks noChangeArrowheads="1"/>
                </p:cNvSpPr>
                <p:nvPr userDrawn="1"/>
              </p:nvSpPr>
              <p:spPr bwMode="auto">
                <a:xfrm>
                  <a:off x="56" y="32"/>
                  <a:ext cx="5641" cy="48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2538" name="Rectangle 10"/>
                <p:cNvSpPr>
                  <a:spLocks noChangeArrowheads="1"/>
                </p:cNvSpPr>
                <p:nvPr userDrawn="1"/>
              </p:nvSpPr>
              <p:spPr bwMode="auto">
                <a:xfrm>
                  <a:off x="248" y="56"/>
                  <a:ext cx="5232" cy="56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grpSp>
              <p:nvGrpSpPr>
                <p:cNvPr id="1042" name="Group 11"/>
                <p:cNvGrpSpPr>
                  <a:grpSpLocks/>
                </p:cNvGrpSpPr>
                <p:nvPr userDrawn="1"/>
              </p:nvGrpSpPr>
              <p:grpSpPr bwMode="auto">
                <a:xfrm>
                  <a:off x="272" y="400"/>
                  <a:ext cx="5208" cy="113"/>
                  <a:chOff x="254" y="463"/>
                  <a:chExt cx="5208" cy="113"/>
                </a:xfrm>
              </p:grpSpPr>
              <p:sp>
                <p:nvSpPr>
                  <p:cNvPr id="22540" name="Freeform 12"/>
                  <p:cNvSpPr>
                    <a:spLocks/>
                  </p:cNvSpPr>
                  <p:nvPr/>
                </p:nvSpPr>
                <p:spPr bwMode="auto">
                  <a:xfrm flipH="1">
                    <a:off x="5232" y="468"/>
                    <a:ext cx="230" cy="106"/>
                  </a:xfrm>
                  <a:custGeom>
                    <a:avLst/>
                    <a:gdLst/>
                    <a:ahLst/>
                    <a:cxnLst>
                      <a:cxn ang="0">
                        <a:pos x="230" y="0"/>
                      </a:cxn>
                      <a:cxn ang="0">
                        <a:pos x="182" y="0"/>
                      </a:cxn>
                      <a:cxn ang="0">
                        <a:pos x="0" y="78"/>
                      </a:cxn>
                      <a:cxn ang="0">
                        <a:pos x="86" y="96"/>
                      </a:cxn>
                      <a:cxn ang="0">
                        <a:pos x="204" y="96"/>
                      </a:cxn>
                      <a:cxn ang="0">
                        <a:pos x="230" y="0"/>
                      </a:cxn>
                    </a:cxnLst>
                    <a:rect l="0" t="0" r="r" b="b"/>
                    <a:pathLst>
                      <a:path w="230" h="96">
                        <a:moveTo>
                          <a:pt x="230" y="0"/>
                        </a:moveTo>
                        <a:lnTo>
                          <a:pt x="182" y="0"/>
                        </a:lnTo>
                        <a:lnTo>
                          <a:pt x="0" y="78"/>
                        </a:lnTo>
                        <a:lnTo>
                          <a:pt x="86" y="96"/>
                        </a:lnTo>
                        <a:lnTo>
                          <a:pt x="204" y="96"/>
                        </a:lnTo>
                        <a:lnTo>
                          <a:pt x="230" y="0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22541" name="Freeform 13"/>
                  <p:cNvSpPr>
                    <a:spLocks/>
                  </p:cNvSpPr>
                  <p:nvPr/>
                </p:nvSpPr>
                <p:spPr bwMode="auto">
                  <a:xfrm>
                    <a:off x="254" y="470"/>
                    <a:ext cx="230" cy="106"/>
                  </a:xfrm>
                  <a:custGeom>
                    <a:avLst/>
                    <a:gdLst/>
                    <a:ahLst/>
                    <a:cxnLst>
                      <a:cxn ang="0">
                        <a:pos x="230" y="0"/>
                      </a:cxn>
                      <a:cxn ang="0">
                        <a:pos x="182" y="0"/>
                      </a:cxn>
                      <a:cxn ang="0">
                        <a:pos x="0" y="78"/>
                      </a:cxn>
                      <a:cxn ang="0">
                        <a:pos x="86" y="96"/>
                      </a:cxn>
                      <a:cxn ang="0">
                        <a:pos x="204" y="96"/>
                      </a:cxn>
                      <a:cxn ang="0">
                        <a:pos x="230" y="0"/>
                      </a:cxn>
                    </a:cxnLst>
                    <a:rect l="0" t="0" r="r" b="b"/>
                    <a:pathLst>
                      <a:path w="230" h="96">
                        <a:moveTo>
                          <a:pt x="230" y="0"/>
                        </a:moveTo>
                        <a:lnTo>
                          <a:pt x="182" y="0"/>
                        </a:lnTo>
                        <a:lnTo>
                          <a:pt x="0" y="78"/>
                        </a:lnTo>
                        <a:lnTo>
                          <a:pt x="86" y="96"/>
                        </a:lnTo>
                        <a:lnTo>
                          <a:pt x="204" y="96"/>
                        </a:lnTo>
                        <a:lnTo>
                          <a:pt x="230" y="0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grpSp>
                <p:nvGrpSpPr>
                  <p:cNvPr id="1090" name="Group 14"/>
                  <p:cNvGrpSpPr>
                    <a:grpSpLocks/>
                  </p:cNvGrpSpPr>
                  <p:nvPr/>
                </p:nvGrpSpPr>
                <p:grpSpPr bwMode="auto">
                  <a:xfrm>
                    <a:off x="450" y="463"/>
                    <a:ext cx="4812" cy="113"/>
                    <a:chOff x="450" y="463"/>
                    <a:chExt cx="4812" cy="113"/>
                  </a:xfrm>
                </p:grpSpPr>
                <p:grpSp>
                  <p:nvGrpSpPr>
                    <p:cNvPr id="1091" name="Group 1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0" y="464"/>
                      <a:ext cx="2928" cy="112"/>
                      <a:chOff x="0" y="283"/>
                      <a:chExt cx="5760" cy="220"/>
                    </a:xfrm>
                  </p:grpSpPr>
                  <p:grpSp>
                    <p:nvGrpSpPr>
                      <p:cNvPr id="1105" name="Group 1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45" name="Freeform 1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07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22546" name="Freeform 1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9" y="720"/>
                          <a:ext cx="2007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1106" name="Group 1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23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48" name="Freeform 2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37" y="720"/>
                          <a:ext cx="2017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22549" name="Freeform 2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6" y="720"/>
                          <a:ext cx="2017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1107" name="Group 2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46" y="283"/>
                        <a:ext cx="823" cy="220"/>
                        <a:chOff x="1646" y="283"/>
                        <a:chExt cx="823" cy="220"/>
                      </a:xfrm>
                    </p:grpSpPr>
                    <p:sp>
                      <p:nvSpPr>
                        <p:cNvPr id="22551" name="Freeform 2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647" y="283"/>
                          <a:ext cx="415" cy="22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22552" name="Freeform 2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054" y="283"/>
                          <a:ext cx="415" cy="22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1108" name="Group 2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69" y="283"/>
                        <a:ext cx="822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54" name="Freeform 2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39" y="720"/>
                          <a:ext cx="2010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22555" name="Freeform 2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11" y="720"/>
                          <a:ext cx="2010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1109" name="Group 2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91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57" name="Freeform 2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1" y="720"/>
                          <a:ext cx="2007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22558" name="Freeform 3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10" y="720"/>
                          <a:ext cx="2007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1110" name="Group 3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114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60" name="Freeform 3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37" y="720"/>
                          <a:ext cx="2017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22561" name="Freeform 3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7" y="720"/>
                          <a:ext cx="2017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1111" name="Group 3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937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63" name="Freeform 3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3" y="720"/>
                          <a:ext cx="2007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22564" name="Freeform 3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13" y="720"/>
                          <a:ext cx="2007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092" name="Group 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78" y="463"/>
                      <a:ext cx="418" cy="112"/>
                      <a:chOff x="240" y="720"/>
                      <a:chExt cx="3980" cy="1064"/>
                    </a:xfrm>
                  </p:grpSpPr>
                  <p:sp>
                    <p:nvSpPr>
                      <p:cNvPr id="22566" name="Freeform 3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09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2567" name="Freeform 3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11" y="720"/>
                        <a:ext cx="2009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grpSp>
                  <p:nvGrpSpPr>
                    <p:cNvPr id="1093" name="Group 4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96" y="463"/>
                      <a:ext cx="419" cy="112"/>
                      <a:chOff x="240" y="720"/>
                      <a:chExt cx="3980" cy="1064"/>
                    </a:xfrm>
                  </p:grpSpPr>
                  <p:sp>
                    <p:nvSpPr>
                      <p:cNvPr id="22569" name="Freeform 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14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2570" name="Freeform 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06" y="720"/>
                        <a:ext cx="2014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grpSp>
                  <p:nvGrpSpPr>
                    <p:cNvPr id="1094" name="Group 4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15" y="463"/>
                      <a:ext cx="418" cy="112"/>
                      <a:chOff x="1646" y="283"/>
                      <a:chExt cx="823" cy="220"/>
                    </a:xfrm>
                  </p:grpSpPr>
                  <p:sp>
                    <p:nvSpPr>
                      <p:cNvPr id="22572" name="Freeform 4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46" y="283"/>
                        <a:ext cx="415" cy="2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2573" name="Freeform 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054" y="283"/>
                        <a:ext cx="415" cy="2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grpSp>
                  <p:nvGrpSpPr>
                    <p:cNvPr id="1095" name="Group 4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633" y="463"/>
                      <a:ext cx="418" cy="112"/>
                      <a:chOff x="240" y="720"/>
                      <a:chExt cx="3980" cy="1064"/>
                    </a:xfrm>
                  </p:grpSpPr>
                  <p:sp>
                    <p:nvSpPr>
                      <p:cNvPr id="22575" name="Freeform 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09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2576" name="Freeform 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11" y="720"/>
                        <a:ext cx="2009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sp>
                  <p:nvSpPr>
                    <p:cNvPr id="22577" name="Freeform 49"/>
                    <p:cNvSpPr>
                      <a:spLocks/>
                    </p:cNvSpPr>
                    <p:nvPr/>
                  </p:nvSpPr>
                  <p:spPr bwMode="auto">
                    <a:xfrm>
                      <a:off x="5051" y="463"/>
                      <a:ext cx="211" cy="1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4"/>
                        </a:cxn>
                        <a:cxn ang="0">
                          <a:pos x="0" y="1064"/>
                        </a:cxn>
                        <a:cxn ang="0">
                          <a:pos x="236" y="1064"/>
                        </a:cxn>
                        <a:cxn ang="0">
                          <a:pos x="1772" y="1064"/>
                        </a:cxn>
                        <a:cxn ang="0">
                          <a:pos x="2012" y="1064"/>
                        </a:cxn>
                        <a:cxn ang="0">
                          <a:pos x="2012" y="54"/>
                        </a:cxn>
                        <a:cxn ang="0">
                          <a:pos x="0" y="54"/>
                        </a:cxn>
                      </a:cxnLst>
                      <a:rect l="0" t="0" r="r" b="b"/>
                      <a:pathLst>
                        <a:path w="2012" h="1064">
                          <a:moveTo>
                            <a:pt x="0" y="54"/>
                          </a:moveTo>
                          <a:lnTo>
                            <a:pt x="0" y="1064"/>
                          </a:lnTo>
                          <a:lnTo>
                            <a:pt x="236" y="1064"/>
                          </a:lnTo>
                          <a:cubicBezTo>
                            <a:pt x="234" y="8"/>
                            <a:pt x="1770" y="0"/>
                            <a:pt x="1772" y="1064"/>
                          </a:cubicBezTo>
                          <a:lnTo>
                            <a:pt x="2012" y="1064"/>
                          </a:lnTo>
                          <a:lnTo>
                            <a:pt x="2012" y="54"/>
                          </a:lnTo>
                          <a:lnTo>
                            <a:pt x="0" y="54"/>
                          </a:ln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</p:grpSp>
            <p:grpSp>
              <p:nvGrpSpPr>
                <p:cNvPr id="1043" name="Group 50"/>
                <p:cNvGrpSpPr>
                  <a:grpSpLocks/>
                </p:cNvGrpSpPr>
                <p:nvPr userDrawn="1"/>
              </p:nvGrpSpPr>
              <p:grpSpPr bwMode="auto">
                <a:xfrm>
                  <a:off x="262" y="399"/>
                  <a:ext cx="5208" cy="113"/>
                  <a:chOff x="254" y="463"/>
                  <a:chExt cx="5208" cy="113"/>
                </a:xfrm>
              </p:grpSpPr>
              <p:sp>
                <p:nvSpPr>
                  <p:cNvPr id="22579" name="Freeform 51"/>
                  <p:cNvSpPr>
                    <a:spLocks/>
                  </p:cNvSpPr>
                  <p:nvPr/>
                </p:nvSpPr>
                <p:spPr bwMode="auto">
                  <a:xfrm flipH="1">
                    <a:off x="5232" y="468"/>
                    <a:ext cx="230" cy="106"/>
                  </a:xfrm>
                  <a:custGeom>
                    <a:avLst/>
                    <a:gdLst/>
                    <a:ahLst/>
                    <a:cxnLst>
                      <a:cxn ang="0">
                        <a:pos x="230" y="0"/>
                      </a:cxn>
                      <a:cxn ang="0">
                        <a:pos x="182" y="0"/>
                      </a:cxn>
                      <a:cxn ang="0">
                        <a:pos x="0" y="78"/>
                      </a:cxn>
                      <a:cxn ang="0">
                        <a:pos x="86" y="96"/>
                      </a:cxn>
                      <a:cxn ang="0">
                        <a:pos x="204" y="96"/>
                      </a:cxn>
                      <a:cxn ang="0">
                        <a:pos x="230" y="0"/>
                      </a:cxn>
                    </a:cxnLst>
                    <a:rect l="0" t="0" r="r" b="b"/>
                    <a:pathLst>
                      <a:path w="230" h="96">
                        <a:moveTo>
                          <a:pt x="230" y="0"/>
                        </a:moveTo>
                        <a:lnTo>
                          <a:pt x="182" y="0"/>
                        </a:lnTo>
                        <a:lnTo>
                          <a:pt x="0" y="78"/>
                        </a:lnTo>
                        <a:lnTo>
                          <a:pt x="86" y="96"/>
                        </a:lnTo>
                        <a:lnTo>
                          <a:pt x="204" y="96"/>
                        </a:lnTo>
                        <a:lnTo>
                          <a:pt x="230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22580" name="Freeform 52"/>
                  <p:cNvSpPr>
                    <a:spLocks/>
                  </p:cNvSpPr>
                  <p:nvPr/>
                </p:nvSpPr>
                <p:spPr bwMode="auto">
                  <a:xfrm>
                    <a:off x="254" y="470"/>
                    <a:ext cx="230" cy="106"/>
                  </a:xfrm>
                  <a:custGeom>
                    <a:avLst/>
                    <a:gdLst/>
                    <a:ahLst/>
                    <a:cxnLst>
                      <a:cxn ang="0">
                        <a:pos x="230" y="0"/>
                      </a:cxn>
                      <a:cxn ang="0">
                        <a:pos x="182" y="0"/>
                      </a:cxn>
                      <a:cxn ang="0">
                        <a:pos x="0" y="78"/>
                      </a:cxn>
                      <a:cxn ang="0">
                        <a:pos x="86" y="96"/>
                      </a:cxn>
                      <a:cxn ang="0">
                        <a:pos x="204" y="96"/>
                      </a:cxn>
                      <a:cxn ang="0">
                        <a:pos x="230" y="0"/>
                      </a:cxn>
                    </a:cxnLst>
                    <a:rect l="0" t="0" r="r" b="b"/>
                    <a:pathLst>
                      <a:path w="230" h="96">
                        <a:moveTo>
                          <a:pt x="230" y="0"/>
                        </a:moveTo>
                        <a:lnTo>
                          <a:pt x="182" y="0"/>
                        </a:lnTo>
                        <a:lnTo>
                          <a:pt x="0" y="78"/>
                        </a:lnTo>
                        <a:lnTo>
                          <a:pt x="86" y="96"/>
                        </a:lnTo>
                        <a:lnTo>
                          <a:pt x="204" y="96"/>
                        </a:lnTo>
                        <a:lnTo>
                          <a:pt x="230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grpSp>
                <p:nvGrpSpPr>
                  <p:cNvPr id="1052" name="Group 53"/>
                  <p:cNvGrpSpPr>
                    <a:grpSpLocks/>
                  </p:cNvGrpSpPr>
                  <p:nvPr/>
                </p:nvGrpSpPr>
                <p:grpSpPr bwMode="auto">
                  <a:xfrm>
                    <a:off x="450" y="463"/>
                    <a:ext cx="4812" cy="113"/>
                    <a:chOff x="450" y="463"/>
                    <a:chExt cx="4812" cy="113"/>
                  </a:xfrm>
                </p:grpSpPr>
                <p:grpSp>
                  <p:nvGrpSpPr>
                    <p:cNvPr id="1053" name="Group 5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0" y="464"/>
                      <a:ext cx="2928" cy="112"/>
                      <a:chOff x="0" y="283"/>
                      <a:chExt cx="5760" cy="220"/>
                    </a:xfrm>
                  </p:grpSpPr>
                  <p:grpSp>
                    <p:nvGrpSpPr>
                      <p:cNvPr id="1067" name="Group 5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84" name="Freeform 5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07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22585" name="Freeform 5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9" y="720"/>
                          <a:ext cx="2007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1068" name="Group 5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23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87" name="Freeform 5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37" y="720"/>
                          <a:ext cx="2017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22588" name="Freeform 6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6" y="720"/>
                          <a:ext cx="2017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1069" name="Group 6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46" y="283"/>
                        <a:ext cx="823" cy="220"/>
                        <a:chOff x="1646" y="283"/>
                        <a:chExt cx="823" cy="220"/>
                      </a:xfrm>
                    </p:grpSpPr>
                    <p:sp>
                      <p:nvSpPr>
                        <p:cNvPr id="22590" name="Freeform 6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647" y="283"/>
                          <a:ext cx="415" cy="22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22591" name="Freeform 6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054" y="283"/>
                          <a:ext cx="415" cy="22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1070" name="Group 6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69" y="283"/>
                        <a:ext cx="822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93" name="Freeform 6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39" y="720"/>
                          <a:ext cx="2010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22594" name="Freeform 6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11" y="720"/>
                          <a:ext cx="2010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1071" name="Group 6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91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96" name="Freeform 6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1" y="720"/>
                          <a:ext cx="2007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22597" name="Freeform 6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10" y="720"/>
                          <a:ext cx="2007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1072" name="Group 7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114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99" name="Freeform 7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37" y="720"/>
                          <a:ext cx="2017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22600" name="Freeform 7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7" y="720"/>
                          <a:ext cx="2017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grpSp>
                    <p:nvGrpSpPr>
                      <p:cNvPr id="1073" name="Group 7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937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602" name="Freeform 7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3" y="720"/>
                          <a:ext cx="2007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22603" name="Freeform 7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13" y="720"/>
                          <a:ext cx="2007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054" name="Group 7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78" y="463"/>
                      <a:ext cx="418" cy="112"/>
                      <a:chOff x="240" y="720"/>
                      <a:chExt cx="3980" cy="1064"/>
                    </a:xfrm>
                  </p:grpSpPr>
                  <p:sp>
                    <p:nvSpPr>
                      <p:cNvPr id="22605" name="Freeform 7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09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2606" name="Freeform 7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11" y="720"/>
                        <a:ext cx="2009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grpSp>
                  <p:nvGrpSpPr>
                    <p:cNvPr id="1055" name="Group 7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96" y="463"/>
                      <a:ext cx="419" cy="112"/>
                      <a:chOff x="240" y="720"/>
                      <a:chExt cx="3980" cy="1064"/>
                    </a:xfrm>
                  </p:grpSpPr>
                  <p:sp>
                    <p:nvSpPr>
                      <p:cNvPr id="22608" name="Freeform 8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14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2609" name="Freeform 8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06" y="720"/>
                        <a:ext cx="2014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grpSp>
                  <p:nvGrpSpPr>
                    <p:cNvPr id="1056" name="Group 8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15" y="463"/>
                      <a:ext cx="418" cy="112"/>
                      <a:chOff x="1646" y="283"/>
                      <a:chExt cx="823" cy="220"/>
                    </a:xfrm>
                  </p:grpSpPr>
                  <p:sp>
                    <p:nvSpPr>
                      <p:cNvPr id="22611" name="Freeform 8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46" y="283"/>
                        <a:ext cx="415" cy="2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2612" name="Freeform 8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054" y="283"/>
                        <a:ext cx="415" cy="2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grpSp>
                  <p:nvGrpSpPr>
                    <p:cNvPr id="1057" name="Group 8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633" y="463"/>
                      <a:ext cx="418" cy="112"/>
                      <a:chOff x="240" y="720"/>
                      <a:chExt cx="3980" cy="1064"/>
                    </a:xfrm>
                  </p:grpSpPr>
                  <p:sp>
                    <p:nvSpPr>
                      <p:cNvPr id="22614" name="Freeform 8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09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2615" name="Freeform 8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11" y="720"/>
                        <a:ext cx="2009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sp>
                  <p:nvSpPr>
                    <p:cNvPr id="22616" name="Freeform 88"/>
                    <p:cNvSpPr>
                      <a:spLocks/>
                    </p:cNvSpPr>
                    <p:nvPr/>
                  </p:nvSpPr>
                  <p:spPr bwMode="auto">
                    <a:xfrm>
                      <a:off x="5051" y="463"/>
                      <a:ext cx="211" cy="1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4"/>
                        </a:cxn>
                        <a:cxn ang="0">
                          <a:pos x="0" y="1064"/>
                        </a:cxn>
                        <a:cxn ang="0">
                          <a:pos x="236" y="1064"/>
                        </a:cxn>
                        <a:cxn ang="0">
                          <a:pos x="1772" y="1064"/>
                        </a:cxn>
                        <a:cxn ang="0">
                          <a:pos x="2012" y="1064"/>
                        </a:cxn>
                        <a:cxn ang="0">
                          <a:pos x="2012" y="54"/>
                        </a:cxn>
                        <a:cxn ang="0">
                          <a:pos x="0" y="54"/>
                        </a:cxn>
                      </a:cxnLst>
                      <a:rect l="0" t="0" r="r" b="b"/>
                      <a:pathLst>
                        <a:path w="2012" h="1064">
                          <a:moveTo>
                            <a:pt x="0" y="54"/>
                          </a:moveTo>
                          <a:lnTo>
                            <a:pt x="0" y="1064"/>
                          </a:lnTo>
                          <a:lnTo>
                            <a:pt x="236" y="1064"/>
                          </a:lnTo>
                          <a:cubicBezTo>
                            <a:pt x="234" y="8"/>
                            <a:pt x="1770" y="0"/>
                            <a:pt x="1772" y="1064"/>
                          </a:cubicBezTo>
                          <a:lnTo>
                            <a:pt x="2012" y="1064"/>
                          </a:lnTo>
                          <a:lnTo>
                            <a:pt x="2012" y="54"/>
                          </a:lnTo>
                          <a:lnTo>
                            <a:pt x="0" y="54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</p:grpSp>
            <p:grpSp>
              <p:nvGrpSpPr>
                <p:cNvPr id="1044" name="Group 89"/>
                <p:cNvGrpSpPr>
                  <a:grpSpLocks/>
                </p:cNvGrpSpPr>
                <p:nvPr userDrawn="1"/>
              </p:nvGrpSpPr>
              <p:grpSpPr bwMode="auto">
                <a:xfrm>
                  <a:off x="8" y="32"/>
                  <a:ext cx="568" cy="608"/>
                  <a:chOff x="8" y="32"/>
                  <a:chExt cx="568" cy="608"/>
                </a:xfrm>
              </p:grpSpPr>
              <p:sp>
                <p:nvSpPr>
                  <p:cNvPr id="22618" name="Freeform 90"/>
                  <p:cNvSpPr>
                    <a:spLocks/>
                  </p:cNvSpPr>
                  <p:nvPr userDrawn="1"/>
                </p:nvSpPr>
                <p:spPr bwMode="auto">
                  <a:xfrm>
                    <a:off x="20" y="54"/>
                    <a:ext cx="556" cy="586"/>
                  </a:xfrm>
                  <a:custGeom>
                    <a:avLst/>
                    <a:gdLst/>
                    <a:ahLst/>
                    <a:cxnLst>
                      <a:cxn ang="0">
                        <a:pos x="1183" y="0"/>
                      </a:cxn>
                      <a:cxn ang="0">
                        <a:pos x="278" y="1706"/>
                      </a:cxn>
                      <a:cxn ang="0">
                        <a:pos x="2006" y="913"/>
                      </a:cxn>
                      <a:cxn ang="0">
                        <a:pos x="735" y="1519"/>
                      </a:cxn>
                      <a:cxn ang="0">
                        <a:pos x="1661" y="1060"/>
                      </a:cxn>
                      <a:cxn ang="0">
                        <a:pos x="1060" y="1394"/>
                      </a:cxn>
                      <a:cxn ang="0">
                        <a:pos x="1489" y="1187"/>
                      </a:cxn>
                      <a:cxn ang="0">
                        <a:pos x="1255" y="1355"/>
                      </a:cxn>
                      <a:cxn ang="0">
                        <a:pos x="1430" y="1221"/>
                      </a:cxn>
                      <a:cxn ang="0">
                        <a:pos x="1144" y="1403"/>
                      </a:cxn>
                      <a:cxn ang="0">
                        <a:pos x="1611" y="1144"/>
                      </a:cxn>
                      <a:cxn ang="0">
                        <a:pos x="843" y="1503"/>
                      </a:cxn>
                      <a:cxn ang="0">
                        <a:pos x="1876" y="960"/>
                      </a:cxn>
                      <a:cxn ang="0">
                        <a:pos x="474" y="1620"/>
                      </a:cxn>
                      <a:cxn ang="0">
                        <a:pos x="1158" y="267"/>
                      </a:cxn>
                      <a:cxn ang="0">
                        <a:pos x="1183" y="0"/>
                      </a:cxn>
                    </a:cxnLst>
                    <a:rect l="0" t="0" r="r" b="b"/>
                    <a:pathLst>
                      <a:path w="2570" h="2766">
                        <a:moveTo>
                          <a:pt x="1183" y="0"/>
                        </a:moveTo>
                        <a:cubicBezTo>
                          <a:pt x="31" y="34"/>
                          <a:pt x="0" y="1232"/>
                          <a:pt x="278" y="1706"/>
                        </a:cubicBezTo>
                        <a:cubicBezTo>
                          <a:pt x="888" y="2766"/>
                          <a:pt x="2570" y="2078"/>
                          <a:pt x="2006" y="913"/>
                        </a:cubicBezTo>
                        <a:cubicBezTo>
                          <a:pt x="1480" y="86"/>
                          <a:pt x="309" y="751"/>
                          <a:pt x="735" y="1519"/>
                        </a:cubicBezTo>
                        <a:cubicBezTo>
                          <a:pt x="1085" y="2095"/>
                          <a:pt x="2037" y="1686"/>
                          <a:pt x="1661" y="1060"/>
                        </a:cubicBezTo>
                        <a:cubicBezTo>
                          <a:pt x="1411" y="668"/>
                          <a:pt x="776" y="977"/>
                          <a:pt x="1060" y="1394"/>
                        </a:cubicBezTo>
                        <a:cubicBezTo>
                          <a:pt x="1252" y="1653"/>
                          <a:pt x="1647" y="1455"/>
                          <a:pt x="1489" y="1187"/>
                        </a:cubicBezTo>
                        <a:cubicBezTo>
                          <a:pt x="1389" y="1046"/>
                          <a:pt x="1055" y="1113"/>
                          <a:pt x="1255" y="1355"/>
                        </a:cubicBezTo>
                        <a:cubicBezTo>
                          <a:pt x="1185" y="1378"/>
                          <a:pt x="1221" y="1037"/>
                          <a:pt x="1430" y="1221"/>
                        </a:cubicBezTo>
                        <a:cubicBezTo>
                          <a:pt x="1522" y="1329"/>
                          <a:pt x="1328" y="1570"/>
                          <a:pt x="1144" y="1403"/>
                        </a:cubicBezTo>
                        <a:cubicBezTo>
                          <a:pt x="869" y="1019"/>
                          <a:pt x="1486" y="835"/>
                          <a:pt x="1611" y="1144"/>
                        </a:cubicBezTo>
                        <a:cubicBezTo>
                          <a:pt x="1803" y="1494"/>
                          <a:pt x="1244" y="1970"/>
                          <a:pt x="843" y="1503"/>
                        </a:cubicBezTo>
                        <a:cubicBezTo>
                          <a:pt x="467" y="868"/>
                          <a:pt x="1441" y="259"/>
                          <a:pt x="1876" y="960"/>
                        </a:cubicBezTo>
                        <a:cubicBezTo>
                          <a:pt x="2288" y="1625"/>
                          <a:pt x="1142" y="2588"/>
                          <a:pt x="474" y="1620"/>
                        </a:cubicBezTo>
                        <a:cubicBezTo>
                          <a:pt x="341" y="1336"/>
                          <a:pt x="221" y="417"/>
                          <a:pt x="1158" y="267"/>
                        </a:cubicBezTo>
                        <a:lnTo>
                          <a:pt x="1183" y="0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12700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22619" name="Freeform 91"/>
                  <p:cNvSpPr>
                    <a:spLocks/>
                  </p:cNvSpPr>
                  <p:nvPr userDrawn="1"/>
                </p:nvSpPr>
                <p:spPr bwMode="auto">
                  <a:xfrm>
                    <a:off x="8" y="32"/>
                    <a:ext cx="556" cy="586"/>
                  </a:xfrm>
                  <a:custGeom>
                    <a:avLst/>
                    <a:gdLst/>
                    <a:ahLst/>
                    <a:cxnLst>
                      <a:cxn ang="0">
                        <a:pos x="1183" y="0"/>
                      </a:cxn>
                      <a:cxn ang="0">
                        <a:pos x="278" y="1706"/>
                      </a:cxn>
                      <a:cxn ang="0">
                        <a:pos x="2006" y="913"/>
                      </a:cxn>
                      <a:cxn ang="0">
                        <a:pos x="735" y="1519"/>
                      </a:cxn>
                      <a:cxn ang="0">
                        <a:pos x="1661" y="1060"/>
                      </a:cxn>
                      <a:cxn ang="0">
                        <a:pos x="1060" y="1394"/>
                      </a:cxn>
                      <a:cxn ang="0">
                        <a:pos x="1489" y="1187"/>
                      </a:cxn>
                      <a:cxn ang="0">
                        <a:pos x="1255" y="1355"/>
                      </a:cxn>
                      <a:cxn ang="0">
                        <a:pos x="1430" y="1221"/>
                      </a:cxn>
                      <a:cxn ang="0">
                        <a:pos x="1144" y="1403"/>
                      </a:cxn>
                      <a:cxn ang="0">
                        <a:pos x="1611" y="1144"/>
                      </a:cxn>
                      <a:cxn ang="0">
                        <a:pos x="843" y="1503"/>
                      </a:cxn>
                      <a:cxn ang="0">
                        <a:pos x="1876" y="960"/>
                      </a:cxn>
                      <a:cxn ang="0">
                        <a:pos x="474" y="1620"/>
                      </a:cxn>
                      <a:cxn ang="0">
                        <a:pos x="1158" y="267"/>
                      </a:cxn>
                      <a:cxn ang="0">
                        <a:pos x="1183" y="0"/>
                      </a:cxn>
                    </a:cxnLst>
                    <a:rect l="0" t="0" r="r" b="b"/>
                    <a:pathLst>
                      <a:path w="2570" h="2766">
                        <a:moveTo>
                          <a:pt x="1183" y="0"/>
                        </a:moveTo>
                        <a:cubicBezTo>
                          <a:pt x="31" y="34"/>
                          <a:pt x="0" y="1232"/>
                          <a:pt x="278" y="1706"/>
                        </a:cubicBezTo>
                        <a:cubicBezTo>
                          <a:pt x="888" y="2766"/>
                          <a:pt x="2570" y="2078"/>
                          <a:pt x="2006" y="913"/>
                        </a:cubicBezTo>
                        <a:cubicBezTo>
                          <a:pt x="1480" y="86"/>
                          <a:pt x="309" y="751"/>
                          <a:pt x="735" y="1519"/>
                        </a:cubicBezTo>
                        <a:cubicBezTo>
                          <a:pt x="1085" y="2095"/>
                          <a:pt x="2037" y="1686"/>
                          <a:pt x="1661" y="1060"/>
                        </a:cubicBezTo>
                        <a:cubicBezTo>
                          <a:pt x="1411" y="668"/>
                          <a:pt x="776" y="977"/>
                          <a:pt x="1060" y="1394"/>
                        </a:cubicBezTo>
                        <a:cubicBezTo>
                          <a:pt x="1252" y="1653"/>
                          <a:pt x="1647" y="1455"/>
                          <a:pt x="1489" y="1187"/>
                        </a:cubicBezTo>
                        <a:cubicBezTo>
                          <a:pt x="1389" y="1046"/>
                          <a:pt x="1055" y="1113"/>
                          <a:pt x="1255" y="1355"/>
                        </a:cubicBezTo>
                        <a:cubicBezTo>
                          <a:pt x="1185" y="1378"/>
                          <a:pt x="1221" y="1037"/>
                          <a:pt x="1430" y="1221"/>
                        </a:cubicBezTo>
                        <a:cubicBezTo>
                          <a:pt x="1522" y="1329"/>
                          <a:pt x="1328" y="1570"/>
                          <a:pt x="1144" y="1403"/>
                        </a:cubicBezTo>
                        <a:cubicBezTo>
                          <a:pt x="869" y="1019"/>
                          <a:pt x="1486" y="835"/>
                          <a:pt x="1611" y="1144"/>
                        </a:cubicBezTo>
                        <a:cubicBezTo>
                          <a:pt x="1803" y="1494"/>
                          <a:pt x="1244" y="1970"/>
                          <a:pt x="843" y="1503"/>
                        </a:cubicBezTo>
                        <a:cubicBezTo>
                          <a:pt x="467" y="868"/>
                          <a:pt x="1441" y="259"/>
                          <a:pt x="1876" y="960"/>
                        </a:cubicBezTo>
                        <a:cubicBezTo>
                          <a:pt x="2288" y="1625"/>
                          <a:pt x="1142" y="2588"/>
                          <a:pt x="474" y="1620"/>
                        </a:cubicBezTo>
                        <a:cubicBezTo>
                          <a:pt x="341" y="1336"/>
                          <a:pt x="221" y="417"/>
                          <a:pt x="1158" y="267"/>
                        </a:cubicBezTo>
                        <a:lnTo>
                          <a:pt x="1183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22620" name="Freeform 92"/>
                <p:cNvSpPr>
                  <a:spLocks/>
                </p:cNvSpPr>
                <p:nvPr userDrawn="1"/>
              </p:nvSpPr>
              <p:spPr bwMode="auto">
                <a:xfrm flipH="1">
                  <a:off x="5176" y="54"/>
                  <a:ext cx="556" cy="586"/>
                </a:xfrm>
                <a:custGeom>
                  <a:avLst/>
                  <a:gdLst/>
                  <a:ahLst/>
                  <a:cxnLst>
                    <a:cxn ang="0">
                      <a:pos x="1183" y="0"/>
                    </a:cxn>
                    <a:cxn ang="0">
                      <a:pos x="278" y="1706"/>
                    </a:cxn>
                    <a:cxn ang="0">
                      <a:pos x="2006" y="913"/>
                    </a:cxn>
                    <a:cxn ang="0">
                      <a:pos x="735" y="1519"/>
                    </a:cxn>
                    <a:cxn ang="0">
                      <a:pos x="1661" y="1060"/>
                    </a:cxn>
                    <a:cxn ang="0">
                      <a:pos x="1060" y="1394"/>
                    </a:cxn>
                    <a:cxn ang="0">
                      <a:pos x="1489" y="1187"/>
                    </a:cxn>
                    <a:cxn ang="0">
                      <a:pos x="1255" y="1355"/>
                    </a:cxn>
                    <a:cxn ang="0">
                      <a:pos x="1430" y="1221"/>
                    </a:cxn>
                    <a:cxn ang="0">
                      <a:pos x="1144" y="1403"/>
                    </a:cxn>
                    <a:cxn ang="0">
                      <a:pos x="1611" y="1144"/>
                    </a:cxn>
                    <a:cxn ang="0">
                      <a:pos x="843" y="1503"/>
                    </a:cxn>
                    <a:cxn ang="0">
                      <a:pos x="1876" y="960"/>
                    </a:cxn>
                    <a:cxn ang="0">
                      <a:pos x="474" y="1620"/>
                    </a:cxn>
                    <a:cxn ang="0">
                      <a:pos x="1158" y="267"/>
                    </a:cxn>
                    <a:cxn ang="0">
                      <a:pos x="1183" y="0"/>
                    </a:cxn>
                  </a:cxnLst>
                  <a:rect l="0" t="0" r="r" b="b"/>
                  <a:pathLst>
                    <a:path w="2570" h="2766">
                      <a:moveTo>
                        <a:pt x="1183" y="0"/>
                      </a:moveTo>
                      <a:cubicBezTo>
                        <a:pt x="31" y="34"/>
                        <a:pt x="0" y="1232"/>
                        <a:pt x="278" y="1706"/>
                      </a:cubicBezTo>
                      <a:cubicBezTo>
                        <a:pt x="888" y="2766"/>
                        <a:pt x="2570" y="2078"/>
                        <a:pt x="2006" y="913"/>
                      </a:cubicBezTo>
                      <a:cubicBezTo>
                        <a:pt x="1480" y="86"/>
                        <a:pt x="309" y="751"/>
                        <a:pt x="735" y="1519"/>
                      </a:cubicBezTo>
                      <a:cubicBezTo>
                        <a:pt x="1085" y="2095"/>
                        <a:pt x="2037" y="1686"/>
                        <a:pt x="1661" y="1060"/>
                      </a:cubicBezTo>
                      <a:cubicBezTo>
                        <a:pt x="1411" y="668"/>
                        <a:pt x="776" y="977"/>
                        <a:pt x="1060" y="1394"/>
                      </a:cubicBezTo>
                      <a:cubicBezTo>
                        <a:pt x="1252" y="1653"/>
                        <a:pt x="1647" y="1455"/>
                        <a:pt x="1489" y="1187"/>
                      </a:cubicBezTo>
                      <a:cubicBezTo>
                        <a:pt x="1389" y="1046"/>
                        <a:pt x="1055" y="1113"/>
                        <a:pt x="1255" y="1355"/>
                      </a:cubicBezTo>
                      <a:cubicBezTo>
                        <a:pt x="1185" y="1378"/>
                        <a:pt x="1221" y="1037"/>
                        <a:pt x="1430" y="1221"/>
                      </a:cubicBezTo>
                      <a:cubicBezTo>
                        <a:pt x="1522" y="1329"/>
                        <a:pt x="1328" y="1570"/>
                        <a:pt x="1144" y="1403"/>
                      </a:cubicBezTo>
                      <a:cubicBezTo>
                        <a:pt x="869" y="1019"/>
                        <a:pt x="1486" y="835"/>
                        <a:pt x="1611" y="1144"/>
                      </a:cubicBezTo>
                      <a:cubicBezTo>
                        <a:pt x="1803" y="1494"/>
                        <a:pt x="1244" y="1970"/>
                        <a:pt x="843" y="1503"/>
                      </a:cubicBezTo>
                      <a:cubicBezTo>
                        <a:pt x="467" y="868"/>
                        <a:pt x="1441" y="259"/>
                        <a:pt x="1876" y="960"/>
                      </a:cubicBezTo>
                      <a:cubicBezTo>
                        <a:pt x="2288" y="1625"/>
                        <a:pt x="1142" y="2588"/>
                        <a:pt x="474" y="1620"/>
                      </a:cubicBezTo>
                      <a:cubicBezTo>
                        <a:pt x="341" y="1336"/>
                        <a:pt x="221" y="417"/>
                        <a:pt x="1158" y="267"/>
                      </a:cubicBezTo>
                      <a:lnTo>
                        <a:pt x="1183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12700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2621" name="Freeform 93"/>
                <p:cNvSpPr>
                  <a:spLocks/>
                </p:cNvSpPr>
                <p:nvPr userDrawn="1"/>
              </p:nvSpPr>
              <p:spPr bwMode="auto">
                <a:xfrm flipH="1">
                  <a:off x="5164" y="32"/>
                  <a:ext cx="556" cy="586"/>
                </a:xfrm>
                <a:custGeom>
                  <a:avLst/>
                  <a:gdLst/>
                  <a:ahLst/>
                  <a:cxnLst>
                    <a:cxn ang="0">
                      <a:pos x="1183" y="0"/>
                    </a:cxn>
                    <a:cxn ang="0">
                      <a:pos x="278" y="1706"/>
                    </a:cxn>
                    <a:cxn ang="0">
                      <a:pos x="2006" y="913"/>
                    </a:cxn>
                    <a:cxn ang="0">
                      <a:pos x="735" y="1519"/>
                    </a:cxn>
                    <a:cxn ang="0">
                      <a:pos x="1661" y="1060"/>
                    </a:cxn>
                    <a:cxn ang="0">
                      <a:pos x="1060" y="1394"/>
                    </a:cxn>
                    <a:cxn ang="0">
                      <a:pos x="1489" y="1187"/>
                    </a:cxn>
                    <a:cxn ang="0">
                      <a:pos x="1255" y="1355"/>
                    </a:cxn>
                    <a:cxn ang="0">
                      <a:pos x="1430" y="1221"/>
                    </a:cxn>
                    <a:cxn ang="0">
                      <a:pos x="1144" y="1403"/>
                    </a:cxn>
                    <a:cxn ang="0">
                      <a:pos x="1611" y="1144"/>
                    </a:cxn>
                    <a:cxn ang="0">
                      <a:pos x="843" y="1503"/>
                    </a:cxn>
                    <a:cxn ang="0">
                      <a:pos x="1876" y="960"/>
                    </a:cxn>
                    <a:cxn ang="0">
                      <a:pos x="474" y="1620"/>
                    </a:cxn>
                    <a:cxn ang="0">
                      <a:pos x="1158" y="267"/>
                    </a:cxn>
                    <a:cxn ang="0">
                      <a:pos x="1183" y="0"/>
                    </a:cxn>
                  </a:cxnLst>
                  <a:rect l="0" t="0" r="r" b="b"/>
                  <a:pathLst>
                    <a:path w="2570" h="2766">
                      <a:moveTo>
                        <a:pt x="1183" y="0"/>
                      </a:moveTo>
                      <a:cubicBezTo>
                        <a:pt x="31" y="34"/>
                        <a:pt x="0" y="1232"/>
                        <a:pt x="278" y="1706"/>
                      </a:cubicBezTo>
                      <a:cubicBezTo>
                        <a:pt x="888" y="2766"/>
                        <a:pt x="2570" y="2078"/>
                        <a:pt x="2006" y="913"/>
                      </a:cubicBezTo>
                      <a:cubicBezTo>
                        <a:pt x="1480" y="86"/>
                        <a:pt x="309" y="751"/>
                        <a:pt x="735" y="1519"/>
                      </a:cubicBezTo>
                      <a:cubicBezTo>
                        <a:pt x="1085" y="2095"/>
                        <a:pt x="2037" y="1686"/>
                        <a:pt x="1661" y="1060"/>
                      </a:cubicBezTo>
                      <a:cubicBezTo>
                        <a:pt x="1411" y="668"/>
                        <a:pt x="776" y="977"/>
                        <a:pt x="1060" y="1394"/>
                      </a:cubicBezTo>
                      <a:cubicBezTo>
                        <a:pt x="1252" y="1653"/>
                        <a:pt x="1647" y="1455"/>
                        <a:pt x="1489" y="1187"/>
                      </a:cubicBezTo>
                      <a:cubicBezTo>
                        <a:pt x="1389" y="1046"/>
                        <a:pt x="1055" y="1113"/>
                        <a:pt x="1255" y="1355"/>
                      </a:cubicBezTo>
                      <a:cubicBezTo>
                        <a:pt x="1185" y="1378"/>
                        <a:pt x="1221" y="1037"/>
                        <a:pt x="1430" y="1221"/>
                      </a:cubicBezTo>
                      <a:cubicBezTo>
                        <a:pt x="1522" y="1329"/>
                        <a:pt x="1328" y="1570"/>
                        <a:pt x="1144" y="1403"/>
                      </a:cubicBezTo>
                      <a:cubicBezTo>
                        <a:pt x="869" y="1019"/>
                        <a:pt x="1486" y="835"/>
                        <a:pt x="1611" y="1144"/>
                      </a:cubicBezTo>
                      <a:cubicBezTo>
                        <a:pt x="1803" y="1494"/>
                        <a:pt x="1244" y="1970"/>
                        <a:pt x="843" y="1503"/>
                      </a:cubicBezTo>
                      <a:cubicBezTo>
                        <a:pt x="467" y="868"/>
                        <a:pt x="1441" y="259"/>
                        <a:pt x="1876" y="960"/>
                      </a:cubicBezTo>
                      <a:cubicBezTo>
                        <a:pt x="2288" y="1625"/>
                        <a:pt x="1142" y="2588"/>
                        <a:pt x="474" y="1620"/>
                      </a:cubicBezTo>
                      <a:cubicBezTo>
                        <a:pt x="341" y="1336"/>
                        <a:pt x="221" y="417"/>
                        <a:pt x="1158" y="267"/>
                      </a:cubicBezTo>
                      <a:lnTo>
                        <a:pt x="118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2622" name="Rectangle 94"/>
                <p:cNvSpPr>
                  <a:spLocks noChangeArrowheads="1"/>
                </p:cNvSpPr>
                <p:nvPr userDrawn="1"/>
              </p:nvSpPr>
              <p:spPr bwMode="auto">
                <a:xfrm>
                  <a:off x="248" y="32"/>
                  <a:ext cx="5232" cy="5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sp>
          <p:nvSpPr>
            <p:cNvPr id="22629" name="Rectangle 101"/>
            <p:cNvSpPr>
              <a:spLocks noChangeArrowheads="1"/>
            </p:cNvSpPr>
            <p:nvPr userDrawn="1"/>
          </p:nvSpPr>
          <p:spPr bwMode="hidden">
            <a:xfrm>
              <a:off x="480" y="507"/>
              <a:ext cx="4786" cy="19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27" name="Rectangle 9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838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9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336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625" name="Rectangle 9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i="1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626" name="Rectangle 9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i="1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627" name="Rectangle 9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i="1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1E2F92C-A985-465A-BA65-A5C4D28C77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9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6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7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18"/>
        </a:buBlip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7" y="228600"/>
            <a:ext cx="893966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678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dirty="0" err="1"/>
              <a:t>Marbury</a:t>
            </a:r>
            <a:r>
              <a:rPr lang="en-US" dirty="0"/>
              <a:t> v. Madison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r>
              <a:rPr lang="en-US" dirty="0"/>
              <a:t>What was this case about?  Explain/Summarize in ONLY 2 sentences max!</a:t>
            </a:r>
          </a:p>
          <a:p>
            <a:r>
              <a:rPr lang="en-US" dirty="0"/>
              <a:t>What was the importance of this case?</a:t>
            </a:r>
          </a:p>
        </p:txBody>
      </p:sp>
      <p:pic>
        <p:nvPicPr>
          <p:cNvPr id="1026" name="Picture 2" descr="http://s3.amazonaws.com/rapgenius/marshallquo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3962400"/>
            <a:ext cx="4648200" cy="26278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bury v. Madison _ Homework Help from the Bill of Rights Institute">
            <a:hlinkClick r:id="" action="ppaction://media"/>
            <a:extLst>
              <a:ext uri="{FF2B5EF4-FFF2-40B4-BE49-F238E27FC236}">
                <a16:creationId xmlns:a16="http://schemas.microsoft.com/office/drawing/2014/main" id="{42832CE8-E7C2-4E5A-8BF3-D36E07F21AF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1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7" y="228600"/>
            <a:ext cx="893966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35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DB12F-03A2-4756-9CC7-8313413C4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Marbury v. Madison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5F893-0589-4ED4-8FD6-3CF1CB6AE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importance of this case?</a:t>
            </a:r>
          </a:p>
        </p:txBody>
      </p:sp>
      <p:pic>
        <p:nvPicPr>
          <p:cNvPr id="5" name="Picture 4" descr="A close up of text on a white surface&#10;&#10;Description generated with high confidence">
            <a:extLst>
              <a:ext uri="{FF2B5EF4-FFF2-40B4-BE49-F238E27FC236}">
                <a16:creationId xmlns:a16="http://schemas.microsoft.com/office/drawing/2014/main" id="{FD1B87E9-95D8-4694-8065-19BF368A8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743200"/>
            <a:ext cx="5867400" cy="39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000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8" name="Picture 4" descr="http://www.nola.com/downloads/prayer/flag_800x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914400"/>
            <a:ext cx="74676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United States Constitution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362200"/>
            <a:ext cx="6076418" cy="43507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Bellwork</a:t>
            </a:r>
            <a:r>
              <a:rPr lang="en-US" dirty="0"/>
              <a:t>: Caption ?’s</a:t>
            </a:r>
            <a:br>
              <a:rPr lang="en-US" dirty="0"/>
            </a:br>
            <a:r>
              <a:rPr lang="en-US" dirty="0"/>
              <a:t>p.65, 66, 67</a:t>
            </a:r>
          </a:p>
        </p:txBody>
      </p:sp>
    </p:spTree>
    <p:extLst>
      <p:ext uri="{BB962C8B-B14F-4D97-AF65-F5344CB8AC3E}">
        <p14:creationId xmlns:p14="http://schemas.microsoft.com/office/powerpoint/2010/main" val="1368796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Principles of the Constitution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3600" dirty="0"/>
              <a:t>Popular Sovereignty</a:t>
            </a:r>
          </a:p>
          <a:p>
            <a:pPr algn="ctr"/>
            <a:r>
              <a:rPr lang="en-US" sz="3600" dirty="0"/>
              <a:t>Federalism</a:t>
            </a:r>
          </a:p>
          <a:p>
            <a:pPr algn="ctr"/>
            <a:r>
              <a:rPr lang="en-US" sz="3600" dirty="0"/>
              <a:t>Separation of Powers</a:t>
            </a:r>
          </a:p>
          <a:p>
            <a:pPr algn="ctr"/>
            <a:r>
              <a:rPr lang="en-US" sz="3600" dirty="0"/>
              <a:t>Checks and Balances</a:t>
            </a:r>
          </a:p>
          <a:p>
            <a:pPr algn="ctr"/>
            <a:r>
              <a:rPr lang="en-US" sz="3600" dirty="0"/>
              <a:t>Judicial Review</a:t>
            </a:r>
          </a:p>
          <a:p>
            <a:pPr algn="ctr"/>
            <a:r>
              <a:rPr lang="en-US" sz="3600" dirty="0"/>
              <a:t>Limited Government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Principles of the Constitution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33600"/>
            <a:ext cx="4419600" cy="838200"/>
          </a:xfrm>
        </p:spPr>
        <p:txBody>
          <a:bodyPr/>
          <a:lstStyle/>
          <a:p>
            <a:r>
              <a:rPr lang="en-US" dirty="0"/>
              <a:t>Popular Sovereignty</a:t>
            </a:r>
          </a:p>
        </p:txBody>
      </p:sp>
      <p:pic>
        <p:nvPicPr>
          <p:cNvPr id="6146" name="Picture 2" descr="http://rlv.zcache.com/jefferson_quote_government_and_the_people_bumper_sticker-p128349003907026791trl0_400.jpg"/>
          <p:cNvPicPr>
            <a:picLocks noChangeAspect="1" noChangeArrowheads="1"/>
          </p:cNvPicPr>
          <p:nvPr/>
        </p:nvPicPr>
        <p:blipFill>
          <a:blip r:embed="rId2" cstate="print"/>
          <a:srcRect l="2000" t="38000" r="2000" b="38000"/>
          <a:stretch>
            <a:fillRect/>
          </a:stretch>
        </p:blipFill>
        <p:spPr bwMode="auto">
          <a:xfrm>
            <a:off x="3124200" y="5181600"/>
            <a:ext cx="5486400" cy="1371600"/>
          </a:xfrm>
          <a:prstGeom prst="rect">
            <a:avLst/>
          </a:prstGeom>
          <a:noFill/>
        </p:spPr>
      </p:pic>
      <p:pic>
        <p:nvPicPr>
          <p:cNvPr id="6148" name="Picture 4" descr="http://www.mattwardman.com/blog/wp-content/uploads/q-photo-we-the-people-american-constit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209800"/>
            <a:ext cx="4152900" cy="2781300"/>
          </a:xfrm>
          <a:prstGeom prst="rect">
            <a:avLst/>
          </a:prstGeom>
          <a:noFill/>
        </p:spPr>
      </p:pic>
      <p:pic>
        <p:nvPicPr>
          <p:cNvPr id="54274" name="Picture 2" descr="http://www.cartoonstock.com/newscartoons/cartoonists/rma/lowres/rman6043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200400"/>
            <a:ext cx="2397252" cy="335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Popular Sovereignty:  Voting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www.treehugger.com/california-voting-booth-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514725"/>
            <a:ext cx="4457700" cy="3343275"/>
          </a:xfrm>
          <a:prstGeom prst="rect">
            <a:avLst/>
          </a:prstGeom>
          <a:noFill/>
        </p:spPr>
      </p:pic>
      <p:pic>
        <p:nvPicPr>
          <p:cNvPr id="1028" name="Picture 4" descr="http://blog.mintek.com/Portals/54417/images/voting%20boo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133600"/>
            <a:ext cx="4038600" cy="2695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Principles of the Constitution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Federalism</a:t>
            </a:r>
          </a:p>
        </p:txBody>
      </p:sp>
      <p:pic>
        <p:nvPicPr>
          <p:cNvPr id="53250" name="Picture 2" descr="http://www.dianewarner.info/images/federalism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810000"/>
            <a:ext cx="4100945" cy="2819400"/>
          </a:xfrm>
          <a:prstGeom prst="rect">
            <a:avLst/>
          </a:prstGeom>
          <a:noFill/>
        </p:spPr>
      </p:pic>
      <p:pic>
        <p:nvPicPr>
          <p:cNvPr id="53252" name="Picture 4" descr="http://www.congressforkids.net/images/powersfedgo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124200"/>
            <a:ext cx="3556000" cy="213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Federalism: 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7828" name="Picture 4" descr="http://cnx.org/content/m17560/latest/tabl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905000"/>
            <a:ext cx="3657600" cy="3540661"/>
          </a:xfrm>
          <a:prstGeom prst="rect">
            <a:avLst/>
          </a:prstGeom>
          <a:noFill/>
        </p:spPr>
      </p:pic>
      <p:pic>
        <p:nvPicPr>
          <p:cNvPr id="77826" name="Picture 2" descr="http://illinoiseducationassociation.org/media/State_Illinois_Se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4038600"/>
            <a:ext cx="1142999" cy="1143000"/>
          </a:xfrm>
          <a:prstGeom prst="rect">
            <a:avLst/>
          </a:prstGeom>
          <a:noFill/>
        </p:spPr>
      </p:pic>
      <p:pic>
        <p:nvPicPr>
          <p:cNvPr id="77830" name="Picture 6" descr="http://wwp.greenwichmeantime.com/images/usa/illinoi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2057400"/>
            <a:ext cx="3981450" cy="3124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Principles of the Constitution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33600"/>
            <a:ext cx="4648200" cy="914400"/>
          </a:xfrm>
        </p:spPr>
        <p:txBody>
          <a:bodyPr/>
          <a:lstStyle/>
          <a:p>
            <a:r>
              <a:rPr lang="en-US" dirty="0"/>
              <a:t>Separation of Powers</a:t>
            </a:r>
          </a:p>
        </p:txBody>
      </p:sp>
      <p:pic>
        <p:nvPicPr>
          <p:cNvPr id="52230" name="Picture 6" descr="http://education.occourts.org/Media/3branch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581400"/>
            <a:ext cx="7162800" cy="2984500"/>
          </a:xfrm>
          <a:prstGeom prst="rect">
            <a:avLst/>
          </a:prstGeom>
          <a:noFill/>
        </p:spPr>
      </p:pic>
      <p:pic>
        <p:nvPicPr>
          <p:cNvPr id="52232" name="Picture 8" descr="http://www.ira-einhorn.com/gallery/views/separationofpower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1219200"/>
            <a:ext cx="2857500" cy="3590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Separation of Powers:  Iraq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8"/>
            <a:r>
              <a:rPr lang="en-US" sz="4400" b="1" dirty="0"/>
              <a:t>Declaration of War vs. Authorization of War</a:t>
            </a:r>
          </a:p>
        </p:txBody>
      </p:sp>
      <p:pic>
        <p:nvPicPr>
          <p:cNvPr id="78850" name="Picture 2" descr="http://www.cnn.com/ALLPOLITICS/stories/1998/12/16/congresstional.react.02/link.iraq.baghdad.map.l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438400"/>
            <a:ext cx="3460196" cy="388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Principles of the Constitution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286000"/>
            <a:ext cx="4343400" cy="1066800"/>
          </a:xfrm>
        </p:spPr>
        <p:txBody>
          <a:bodyPr/>
          <a:lstStyle/>
          <a:p>
            <a:r>
              <a:rPr lang="en-US" dirty="0"/>
              <a:t>Checks and Balances</a:t>
            </a:r>
          </a:p>
        </p:txBody>
      </p:sp>
      <p:pic>
        <p:nvPicPr>
          <p:cNvPr id="51204" name="Picture 4" descr="http://www.regentsprep.org/regents/ushisgov/themes/government/check_heade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295400"/>
            <a:ext cx="3619500" cy="2809875"/>
          </a:xfrm>
          <a:prstGeom prst="rect">
            <a:avLst/>
          </a:prstGeom>
          <a:noFill/>
        </p:spPr>
      </p:pic>
      <p:pic>
        <p:nvPicPr>
          <p:cNvPr id="51206" name="Picture 6" descr="http://www.cahsa.info/sitebuildercontent/sitebuilderpictures/checkandbalan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838200"/>
            <a:ext cx="7162800" cy="5773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209800"/>
            <a:ext cx="5181600" cy="34975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Checks &amp; Balances:  Clinton Impeachment</a:t>
            </a:r>
          </a:p>
        </p:txBody>
      </p:sp>
      <p:pic>
        <p:nvPicPr>
          <p:cNvPr id="79874" name="Picture 2" descr="http://www.advocate.com/uploadedImages/ADVOCATE/NEWS/2009/200912/2009-12-17/CLINTON_LEWINSKYX3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667272"/>
            <a:ext cx="4267200" cy="3118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Principles of the Constitution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33600"/>
            <a:ext cx="3505200" cy="1066800"/>
          </a:xfrm>
        </p:spPr>
        <p:txBody>
          <a:bodyPr/>
          <a:lstStyle/>
          <a:p>
            <a:r>
              <a:rPr lang="en-US" dirty="0"/>
              <a:t>Judicial Review</a:t>
            </a:r>
          </a:p>
        </p:txBody>
      </p:sp>
      <p:pic>
        <p:nvPicPr>
          <p:cNvPr id="50178" name="Picture 2" descr="http://image.absoluteastronomy.com/images/encyclopediaimages/u/us/us_supreme_court_build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524000"/>
            <a:ext cx="2857500" cy="2143125"/>
          </a:xfrm>
          <a:prstGeom prst="rect">
            <a:avLst/>
          </a:prstGeom>
          <a:noFill/>
        </p:spPr>
      </p:pic>
      <p:pic>
        <p:nvPicPr>
          <p:cNvPr id="50182" name="Picture 6" descr="http://www.freedomsphoenix.com/Uploads/Graphics/000-1220221326-Constitutional-La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3124200"/>
            <a:ext cx="4048125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130" y="533400"/>
            <a:ext cx="7772400" cy="1143000"/>
          </a:xfrm>
        </p:spPr>
        <p:txBody>
          <a:bodyPr/>
          <a:lstStyle/>
          <a:p>
            <a:r>
              <a:rPr lang="en-US" dirty="0"/>
              <a:t>Judicial Review: </a:t>
            </a:r>
          </a:p>
        </p:txBody>
      </p:sp>
      <p:sp>
        <p:nvSpPr>
          <p:cNvPr id="5" name="Rectangle 4"/>
          <p:cNvSpPr/>
          <p:nvPr/>
        </p:nvSpPr>
        <p:spPr>
          <a:xfrm>
            <a:off x="632460" y="1349276"/>
            <a:ext cx="77990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/>
              <a:t>“Illinois Supreme Court finds state gun ban near parks unconstitutional”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656" y="3657600"/>
            <a:ext cx="5349348" cy="30099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Principles of the Constitution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Limited Government</a:t>
            </a:r>
          </a:p>
        </p:txBody>
      </p:sp>
      <p:pic>
        <p:nvPicPr>
          <p:cNvPr id="49154" name="Picture 2" descr="http://www.popaditchforcongress.com/images/limited-government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057400"/>
            <a:ext cx="4168205" cy="4572000"/>
          </a:xfrm>
          <a:prstGeom prst="rect">
            <a:avLst/>
          </a:prstGeom>
          <a:noFill/>
        </p:spPr>
      </p:pic>
      <p:pic>
        <p:nvPicPr>
          <p:cNvPr id="49156" name="Picture 4" descr="http://ecx.images-amazon.com/images/I/51qLixKg-bL._SL500_AA300_.jpg"/>
          <p:cNvPicPr>
            <a:picLocks noChangeAspect="1" noChangeArrowheads="1"/>
          </p:cNvPicPr>
          <p:nvPr/>
        </p:nvPicPr>
        <p:blipFill>
          <a:blip r:embed="rId3" cstate="print"/>
          <a:srcRect l="16071" r="16071" b="23214"/>
          <a:stretch>
            <a:fillRect/>
          </a:stretch>
        </p:blipFill>
        <p:spPr bwMode="auto">
          <a:xfrm>
            <a:off x="1143000" y="2971800"/>
            <a:ext cx="2895600" cy="3276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Limited Government</a:t>
            </a:r>
          </a:p>
        </p:txBody>
      </p:sp>
      <p:pic>
        <p:nvPicPr>
          <p:cNvPr id="1026" name="Picture 2" descr="http://www.claybennett.com/images/archivetoons/police_brutal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886085"/>
            <a:ext cx="7010400" cy="49719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600200"/>
            <a:ext cx="7239000" cy="369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019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D6AB90-B68C-4BA3-8DFC-9E367AF2B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 and Declare…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5BC8BB6-0D61-41A3-A7D1-50294E38A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381" y="1905000"/>
            <a:ext cx="7772400" cy="4495800"/>
          </a:xfrm>
        </p:spPr>
        <p:txBody>
          <a:bodyPr/>
          <a:lstStyle/>
          <a:p>
            <a:r>
              <a:rPr lang="en-US" sz="2800" dirty="0"/>
              <a:t>Across the room, create a human spectrum (line) according to how you feel about each question.</a:t>
            </a:r>
          </a:p>
          <a:p>
            <a:pPr lvl="1"/>
            <a:r>
              <a:rPr lang="en-US" dirty="0"/>
              <a:t>Talk to those around you to ensure you are in the right spot; feel free to move one way or the other if you don’t agree.</a:t>
            </a:r>
          </a:p>
          <a:p>
            <a:r>
              <a:rPr lang="en-US" sz="2800" dirty="0"/>
              <a:t>Where would you rather get a drink from Starbucks or Dunkin Donuts?</a:t>
            </a:r>
          </a:p>
          <a:p>
            <a:r>
              <a:rPr lang="en-US" sz="2800" dirty="0"/>
              <a:t>There should be restrictions on abortion.</a:t>
            </a:r>
          </a:p>
          <a:p>
            <a:r>
              <a:rPr lang="en-US" sz="2800" dirty="0"/>
              <a:t>The U.S. needs to increase border security.</a:t>
            </a:r>
          </a:p>
        </p:txBody>
      </p:sp>
    </p:spTree>
    <p:extLst>
      <p:ext uri="{BB962C8B-B14F-4D97-AF65-F5344CB8AC3E}">
        <p14:creationId xmlns:p14="http://schemas.microsoft.com/office/powerpoint/2010/main" val="3854026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Romanesque">
  <a:themeElements>
    <a:clrScheme name="Romanesque 1">
      <a:dk1>
        <a:srgbClr val="6E6958"/>
      </a:dk1>
      <a:lt1>
        <a:srgbClr val="EAEAEA"/>
      </a:lt1>
      <a:dk2>
        <a:srgbClr val="88826C"/>
      </a:dk2>
      <a:lt2>
        <a:srgbClr val="EDD39F"/>
      </a:lt2>
      <a:accent1>
        <a:srgbClr val="C9C6BB"/>
      </a:accent1>
      <a:accent2>
        <a:srgbClr val="ADA897"/>
      </a:accent2>
      <a:accent3>
        <a:srgbClr val="C3C1BA"/>
      </a:accent3>
      <a:accent4>
        <a:srgbClr val="C8C8C8"/>
      </a:accent4>
      <a:accent5>
        <a:srgbClr val="E1DFDA"/>
      </a:accent5>
      <a:accent6>
        <a:srgbClr val="9C9888"/>
      </a:accent6>
      <a:hlink>
        <a:srgbClr val="DEB54E"/>
      </a:hlink>
      <a:folHlink>
        <a:srgbClr val="A78B3D"/>
      </a:folHlink>
    </a:clrScheme>
    <a:fontScheme name="Romanesqu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Romanesque 1">
        <a:dk1>
          <a:srgbClr val="6E6958"/>
        </a:dk1>
        <a:lt1>
          <a:srgbClr val="EAEAEA"/>
        </a:lt1>
        <a:dk2>
          <a:srgbClr val="88826C"/>
        </a:dk2>
        <a:lt2>
          <a:srgbClr val="EDD39F"/>
        </a:lt2>
        <a:accent1>
          <a:srgbClr val="C9C6BB"/>
        </a:accent1>
        <a:accent2>
          <a:srgbClr val="ADA897"/>
        </a:accent2>
        <a:accent3>
          <a:srgbClr val="C3C1BA"/>
        </a:accent3>
        <a:accent4>
          <a:srgbClr val="C8C8C8"/>
        </a:accent4>
        <a:accent5>
          <a:srgbClr val="E1DFDA"/>
        </a:accent5>
        <a:accent6>
          <a:srgbClr val="9C9888"/>
        </a:accent6>
        <a:hlink>
          <a:srgbClr val="DEB54E"/>
        </a:hlink>
        <a:folHlink>
          <a:srgbClr val="A78B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manesque 2">
        <a:dk1>
          <a:srgbClr val="523D24"/>
        </a:dk1>
        <a:lt1>
          <a:srgbClr val="FFFFFF"/>
        </a:lt1>
        <a:dk2>
          <a:srgbClr val="5C3324"/>
        </a:dk2>
        <a:lt2>
          <a:srgbClr val="948F60"/>
        </a:lt2>
        <a:accent1>
          <a:srgbClr val="D0CEB8"/>
        </a:accent1>
        <a:accent2>
          <a:srgbClr val="C1BFA1"/>
        </a:accent2>
        <a:accent3>
          <a:srgbClr val="FFFFFF"/>
        </a:accent3>
        <a:accent4>
          <a:srgbClr val="45331D"/>
        </a:accent4>
        <a:accent5>
          <a:srgbClr val="E4E3D8"/>
        </a:accent5>
        <a:accent6>
          <a:srgbClr val="AFAD91"/>
        </a:accent6>
        <a:hlink>
          <a:srgbClr val="E0C036"/>
        </a:hlink>
        <a:folHlink>
          <a:srgbClr val="D1C1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manesque 3">
        <a:dk1>
          <a:srgbClr val="333333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DDDDDD"/>
        </a:accent2>
        <a:accent3>
          <a:srgbClr val="FFFFFF"/>
        </a:accent3>
        <a:accent4>
          <a:srgbClr val="2A2A2A"/>
        </a:accent4>
        <a:accent5>
          <a:srgbClr val="F3F3F3"/>
        </a:accent5>
        <a:accent6>
          <a:srgbClr val="C8C8C8"/>
        </a:accent6>
        <a:hlink>
          <a:srgbClr val="969696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manesque 4">
        <a:dk1>
          <a:srgbClr val="4C4F60"/>
        </a:dk1>
        <a:lt1>
          <a:srgbClr val="EAEAEA"/>
        </a:lt1>
        <a:dk2>
          <a:srgbClr val="6C7188"/>
        </a:dk2>
        <a:lt2>
          <a:srgbClr val="EBCD5D"/>
        </a:lt2>
        <a:accent1>
          <a:srgbClr val="CECFD8"/>
        </a:accent1>
        <a:accent2>
          <a:srgbClr val="A8ABBA"/>
        </a:accent2>
        <a:accent3>
          <a:srgbClr val="BABBC3"/>
        </a:accent3>
        <a:accent4>
          <a:srgbClr val="C8C8C8"/>
        </a:accent4>
        <a:accent5>
          <a:srgbClr val="E3E4E9"/>
        </a:accent5>
        <a:accent6>
          <a:srgbClr val="989BA8"/>
        </a:accent6>
        <a:hlink>
          <a:srgbClr val="E8B550"/>
        </a:hlink>
        <a:folHlink>
          <a:srgbClr val="B79E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manesque 5">
        <a:dk1>
          <a:srgbClr val="65515B"/>
        </a:dk1>
        <a:lt1>
          <a:srgbClr val="EAEAEA"/>
        </a:lt1>
        <a:dk2>
          <a:srgbClr val="886C7B"/>
        </a:dk2>
        <a:lt2>
          <a:srgbClr val="E9D95F"/>
        </a:lt2>
        <a:accent1>
          <a:srgbClr val="CECFD8"/>
        </a:accent1>
        <a:accent2>
          <a:srgbClr val="AB95A1"/>
        </a:accent2>
        <a:accent3>
          <a:srgbClr val="C3BABF"/>
        </a:accent3>
        <a:accent4>
          <a:srgbClr val="C8C8C8"/>
        </a:accent4>
        <a:accent5>
          <a:srgbClr val="E3E4E9"/>
        </a:accent5>
        <a:accent6>
          <a:srgbClr val="9B8791"/>
        </a:accent6>
        <a:hlink>
          <a:srgbClr val="E8C050"/>
        </a:hlink>
        <a:folHlink>
          <a:srgbClr val="B79E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manesque 6">
        <a:dk1>
          <a:srgbClr val="333333"/>
        </a:dk1>
        <a:lt1>
          <a:srgbClr val="EAEAEA"/>
        </a:lt1>
        <a:dk2>
          <a:srgbClr val="000000"/>
        </a:dk2>
        <a:lt2>
          <a:srgbClr val="E1D8AB"/>
        </a:lt2>
        <a:accent1>
          <a:srgbClr val="808080"/>
        </a:accent1>
        <a:accent2>
          <a:srgbClr val="5F5F5F"/>
        </a:accent2>
        <a:accent3>
          <a:srgbClr val="AAAAAA"/>
        </a:accent3>
        <a:accent4>
          <a:srgbClr val="C8C8C8"/>
        </a:accent4>
        <a:accent5>
          <a:srgbClr val="C0C0C0"/>
        </a:accent5>
        <a:accent6>
          <a:srgbClr val="555555"/>
        </a:accent6>
        <a:hlink>
          <a:srgbClr val="D95045"/>
        </a:hlink>
        <a:folHlink>
          <a:srgbClr val="DCA23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Designs\Romanesque.pot</Template>
  <TotalTime>49407</TotalTime>
  <Words>236</Words>
  <Application>Microsoft Office PowerPoint</Application>
  <PresentationFormat>On-screen Show (4:3)</PresentationFormat>
  <Paragraphs>41</Paragraphs>
  <Slides>22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Times New Roman</vt:lpstr>
      <vt:lpstr>Romanesque</vt:lpstr>
      <vt:lpstr>PowerPoint Presentation</vt:lpstr>
      <vt:lpstr>Marbury v. Madison</vt:lpstr>
      <vt:lpstr>PowerPoint Presentation</vt:lpstr>
      <vt:lpstr>PowerPoint Presentation</vt:lpstr>
      <vt:lpstr>Marbury v. Madison</vt:lpstr>
      <vt:lpstr>The United States Constitution</vt:lpstr>
      <vt:lpstr>Bellwork: Caption ?’s p.65, 66, 67</vt:lpstr>
      <vt:lpstr>Major Principles of the Constitution</vt:lpstr>
      <vt:lpstr>Major Principles of the Constitution</vt:lpstr>
      <vt:lpstr>Popular Sovereignty:  Voting </vt:lpstr>
      <vt:lpstr>Major Principles of the Constitution</vt:lpstr>
      <vt:lpstr>Federalism:  Education</vt:lpstr>
      <vt:lpstr>Major Principles of the Constitution</vt:lpstr>
      <vt:lpstr>Separation of Powers:  Iraq</vt:lpstr>
      <vt:lpstr>Major Principles of the Constitution</vt:lpstr>
      <vt:lpstr>Checks &amp; Balances:  Clinton Impeachment</vt:lpstr>
      <vt:lpstr>Major Principles of the Constitution</vt:lpstr>
      <vt:lpstr>Judicial Review: </vt:lpstr>
      <vt:lpstr>Major Principles of the Constitution</vt:lpstr>
      <vt:lpstr>Limited Government</vt:lpstr>
      <vt:lpstr>PowerPoint Presentation</vt:lpstr>
      <vt:lpstr>Stand and Declare…</vt:lpstr>
    </vt:vector>
  </TitlesOfParts>
  <Company>Plainfield School District 202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United States Constitution</dc:title>
  <dc:creator>PCSD</dc:creator>
  <cp:lastModifiedBy>Steven Krause</cp:lastModifiedBy>
  <cp:revision>107</cp:revision>
  <cp:lastPrinted>2016-09-14T15:14:06Z</cp:lastPrinted>
  <dcterms:created xsi:type="dcterms:W3CDTF">2007-01-18T14:26:38Z</dcterms:created>
  <dcterms:modified xsi:type="dcterms:W3CDTF">2019-09-10T17:12:28Z</dcterms:modified>
</cp:coreProperties>
</file>