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1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 a Essential Question: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/>
              <a:t>How should government define and distribute power, republicanism, freedom, democracy and citizenship?</a:t>
            </a:r>
          </a:p>
        </p:txBody>
      </p:sp>
    </p:spTree>
    <p:extLst>
      <p:ext uri="{BB962C8B-B14F-4D97-AF65-F5344CB8AC3E}">
        <p14:creationId xmlns:p14="http://schemas.microsoft.com/office/powerpoint/2010/main" val="1534858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-122569"/>
            <a:ext cx="10993549" cy="1475013"/>
          </a:xfrm>
        </p:spPr>
        <p:txBody>
          <a:bodyPr>
            <a:normAutofit/>
          </a:bodyPr>
          <a:lstStyle/>
          <a:p>
            <a:r>
              <a:rPr lang="en-US" sz="5400" dirty="0"/>
              <a:t>WHAT does liberty look like?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1352445"/>
            <a:ext cx="10993546" cy="590321"/>
          </a:xfrm>
        </p:spPr>
        <p:txBody>
          <a:bodyPr>
            <a:noAutofit/>
          </a:bodyPr>
          <a:lstStyle/>
          <a:p>
            <a:r>
              <a:rPr lang="en-US" sz="3600" dirty="0"/>
              <a:t>On one side of your paper…draw a picture of what liberty looks like to you....be prepared to share/explain.</a:t>
            </a:r>
          </a:p>
        </p:txBody>
      </p:sp>
    </p:spTree>
    <p:extLst>
      <p:ext uri="{BB962C8B-B14F-4D97-AF65-F5344CB8AC3E}">
        <p14:creationId xmlns:p14="http://schemas.microsoft.com/office/powerpoint/2010/main" val="314021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work: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With your group, analyze the three documents to determine who each author was speaking for and note evidence of liberty from the document.</a:t>
            </a:r>
          </a:p>
          <a:p>
            <a:r>
              <a:rPr lang="en-US" sz="3600" dirty="0"/>
              <a:t>When you have finished, complete the “assessment” on the back.</a:t>
            </a:r>
          </a:p>
        </p:txBody>
      </p:sp>
    </p:spTree>
    <p:extLst>
      <p:ext uri="{BB962C8B-B14F-4D97-AF65-F5344CB8AC3E}">
        <p14:creationId xmlns:p14="http://schemas.microsoft.com/office/powerpoint/2010/main" val="193359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From:  the Declaration of Independence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81192" y="2201278"/>
            <a:ext cx="11029615" cy="36783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“We hold these truths to be self-evident, that all men are created equal, that they are endowed by their Creator with certain unalienable Rights, that among these are Life, Liberty and the pursuit of Happiness”</a:t>
            </a:r>
          </a:p>
        </p:txBody>
      </p:sp>
    </p:spTree>
    <p:extLst>
      <p:ext uri="{BB962C8B-B14F-4D97-AF65-F5344CB8AC3E}">
        <p14:creationId xmlns:p14="http://schemas.microsoft.com/office/powerpoint/2010/main" val="2961363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definitions of liberty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7" y="2485635"/>
            <a:ext cx="5087075" cy="536005"/>
          </a:xfrm>
        </p:spPr>
        <p:txBody>
          <a:bodyPr/>
          <a:lstStyle/>
          <a:p>
            <a:r>
              <a:rPr lang="en-US" sz="3600" b="1" u="sng" dirty="0"/>
              <a:t>Negative Liberty </a:t>
            </a:r>
            <a:r>
              <a:rPr lang="en-US" sz="3600" dirty="0"/>
              <a:t>(“Freedom from…”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448079"/>
            <a:ext cx="5240740" cy="340992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Restraints on government action, the government has to leave me alone to do what I want to</a:t>
            </a:r>
          </a:p>
          <a:p>
            <a:r>
              <a:rPr lang="en-US" sz="3200" dirty="0"/>
              <a:t>Examples: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6" y="2744954"/>
            <a:ext cx="5087073" cy="553373"/>
          </a:xfrm>
        </p:spPr>
        <p:txBody>
          <a:bodyPr/>
          <a:lstStyle/>
          <a:p>
            <a:r>
              <a:rPr lang="en-US" sz="4000" b="1" u="sng" dirty="0"/>
              <a:t>Positive Liberty</a:t>
            </a:r>
          </a:p>
          <a:p>
            <a:r>
              <a:rPr lang="en-US" sz="4000" dirty="0"/>
              <a:t>(“Capacity to…”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651" y="3429000"/>
            <a:ext cx="5784439" cy="342899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Actions by the government to give me freedom and/or opportunity, the government helps me do what I want to</a:t>
            </a:r>
          </a:p>
          <a:p>
            <a:r>
              <a:rPr lang="en-US" sz="3200" dirty="0"/>
              <a:t>Also… personal agency, the ability to do what you want to do.</a:t>
            </a:r>
          </a:p>
          <a:p>
            <a:r>
              <a:rPr lang="en-US" sz="3200" dirty="0"/>
              <a:t>Examples: </a:t>
            </a:r>
          </a:p>
        </p:txBody>
      </p:sp>
    </p:spTree>
    <p:extLst>
      <p:ext uri="{BB962C8B-B14F-4D97-AF65-F5344CB8AC3E}">
        <p14:creationId xmlns:p14="http://schemas.microsoft.com/office/powerpoint/2010/main" val="1442891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-249569"/>
            <a:ext cx="10993549" cy="1475013"/>
          </a:xfrm>
        </p:spPr>
        <p:txBody>
          <a:bodyPr>
            <a:normAutofit/>
          </a:bodyPr>
          <a:lstStyle/>
          <a:p>
            <a:r>
              <a:rPr lang="en-US" sz="4000" dirty="0"/>
              <a:t>WHAT does liberty look like?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1225445"/>
            <a:ext cx="10993546" cy="590321"/>
          </a:xfrm>
        </p:spPr>
        <p:txBody>
          <a:bodyPr>
            <a:noAutofit/>
          </a:bodyPr>
          <a:lstStyle/>
          <a:p>
            <a:r>
              <a:rPr lang="en-US" sz="3200" dirty="0"/>
              <a:t>On the other side of your paper…draw a picture of what liberty looks like in the united states today….be prepared to share/explain.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30" y="3253790"/>
            <a:ext cx="38100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445" y="3253790"/>
            <a:ext cx="5463310" cy="29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74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489" y="1241135"/>
            <a:ext cx="8235649" cy="414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32" y="820881"/>
            <a:ext cx="8312639" cy="55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78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http://www.gilderlehrman.org/history-by-era/road-revolution/resources/what-does-liberty-look</a:t>
            </a:r>
          </a:p>
        </p:txBody>
      </p:sp>
    </p:spTree>
    <p:extLst>
      <p:ext uri="{BB962C8B-B14F-4D97-AF65-F5344CB8AC3E}">
        <p14:creationId xmlns:p14="http://schemas.microsoft.com/office/powerpoint/2010/main" val="361210828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839</TotalTime>
  <Words>266</Words>
  <Application>Microsoft Office PowerPoint</Application>
  <PresentationFormat>Widescreen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Gill Sans MT</vt:lpstr>
      <vt:lpstr>Wingdings 2</vt:lpstr>
      <vt:lpstr>Dividend</vt:lpstr>
      <vt:lpstr>Outcome a Essential Question: </vt:lpstr>
      <vt:lpstr>WHAT does liberty look like?</vt:lpstr>
      <vt:lpstr>Group work:</vt:lpstr>
      <vt:lpstr>From:  the Declaration of Independence</vt:lpstr>
      <vt:lpstr>Different definitions of liberty</vt:lpstr>
      <vt:lpstr>WHAT does liberty look like?</vt:lpstr>
      <vt:lpstr>PowerPoint Presentation</vt:lpstr>
      <vt:lpstr>PowerPoint Presentation</vt:lpstr>
      <vt:lpstr>PowerPoint Presentation</vt:lpstr>
    </vt:vector>
  </TitlesOfParts>
  <Company>Plainfield CCSD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liberty look like?</dc:title>
  <dc:creator>Steven Krause</dc:creator>
  <cp:lastModifiedBy>Aaron Sterchi</cp:lastModifiedBy>
  <cp:revision>19</cp:revision>
  <dcterms:created xsi:type="dcterms:W3CDTF">2016-08-17T19:39:24Z</dcterms:created>
  <dcterms:modified xsi:type="dcterms:W3CDTF">2020-01-13T12:58:13Z</dcterms:modified>
</cp:coreProperties>
</file>