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5" r:id="rId3"/>
    <p:sldId id="262" r:id="rId4"/>
    <p:sldId id="263" r:id="rId5"/>
    <p:sldId id="266" r:id="rId6"/>
    <p:sldId id="256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1037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21415-9450-469F-944A-1A05F693492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5E94F-7BEA-4B21-822C-33E45B4D3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townhall.com/townhall/car/b/goplumberpalinmedia20081023013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"/>
            <a:ext cx="7086600" cy="5368636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C6F81D-FCA5-4CB5-9B3E-F0462D6A5C4B}"/>
              </a:ext>
            </a:extLst>
          </p:cNvPr>
          <p:cNvSpPr txBox="1"/>
          <p:nvPr/>
        </p:nvSpPr>
        <p:spPr>
          <a:xfrm>
            <a:off x="533400" y="5715000"/>
            <a:ext cx="80772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Explain the media’s role as a linkage institution.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Explain how increasingly diverse choices of media and communication outlets influence political institutions and behavior.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eather Channel Accused of Pro-Weather Bia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1387342"/>
            <a:ext cx="6934200" cy="52006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Of course the media is biased, different outlets count on different viewers…</a:t>
            </a:r>
          </a:p>
        </p:txBody>
      </p:sp>
    </p:spTree>
    <p:extLst>
      <p:ext uri="{BB962C8B-B14F-4D97-AF65-F5344CB8AC3E}">
        <p14:creationId xmlns:p14="http://schemas.microsoft.com/office/powerpoint/2010/main" val="178436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Roles of the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4525963"/>
          </a:xfrm>
        </p:spPr>
        <p:txBody>
          <a:bodyPr>
            <a:noAutofit/>
          </a:bodyPr>
          <a:lstStyle/>
          <a:p>
            <a:r>
              <a:rPr lang="en-US" sz="4000" dirty="0"/>
              <a:t>Gatekeeper</a:t>
            </a:r>
          </a:p>
          <a:p>
            <a:pPr lvl="1"/>
            <a:r>
              <a:rPr lang="en-US" sz="4000" dirty="0"/>
              <a:t>for profit businesses</a:t>
            </a:r>
          </a:p>
          <a:p>
            <a:pPr lvl="1"/>
            <a:r>
              <a:rPr lang="en-US" sz="4000" dirty="0"/>
              <a:t> sound bites</a:t>
            </a:r>
          </a:p>
          <a:p>
            <a:pPr lvl="1"/>
            <a:r>
              <a:rPr lang="en-US" sz="4000" dirty="0"/>
              <a:t>bias</a:t>
            </a:r>
          </a:p>
          <a:p>
            <a:r>
              <a:rPr lang="en-US" sz="4000" dirty="0"/>
              <a:t>Agenda Setter</a:t>
            </a:r>
          </a:p>
          <a:p>
            <a:r>
              <a:rPr lang="en-US" sz="4000" dirty="0"/>
              <a:t>Watchdog</a:t>
            </a:r>
          </a:p>
          <a:p>
            <a:r>
              <a:rPr lang="en-US" sz="4000" dirty="0"/>
              <a:t>Entertainment</a:t>
            </a:r>
          </a:p>
        </p:txBody>
      </p:sp>
      <p:pic>
        <p:nvPicPr>
          <p:cNvPr id="2050" name="Picture 2" descr="http://www.drybonesproject.com/blog/D08A05_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143000"/>
            <a:ext cx="3810000" cy="55602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there different roles for different media?</a:t>
            </a:r>
          </a:p>
        </p:txBody>
      </p:sp>
      <p:pic>
        <p:nvPicPr>
          <p:cNvPr id="1026" name="Picture 2" descr="http://cdn.breitbart.com/mediaserver/Breitbart/Big-Journalism/2012/06/25/ABCNews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82860"/>
            <a:ext cx="2795060" cy="2088939"/>
          </a:xfrm>
          <a:prstGeom prst="rect">
            <a:avLst/>
          </a:prstGeom>
          <a:noFill/>
        </p:spPr>
      </p:pic>
      <p:pic>
        <p:nvPicPr>
          <p:cNvPr id="1028" name="Picture 4" descr="http://standupforamerica.files.wordpress.com/2009/06/fox-news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4663" y="3167351"/>
            <a:ext cx="2091456" cy="2045741"/>
          </a:xfrm>
          <a:prstGeom prst="rect">
            <a:avLst/>
          </a:prstGeom>
          <a:noFill/>
        </p:spPr>
      </p:pic>
      <p:pic>
        <p:nvPicPr>
          <p:cNvPr id="1030" name="Picture 6" descr="http://mediaserver.pulse2.com/uploads/2012/07/Chicago-Tribune-Logo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1632" y="2753739"/>
            <a:ext cx="4034007" cy="990600"/>
          </a:xfrm>
          <a:prstGeom prst="rect">
            <a:avLst/>
          </a:prstGeom>
          <a:noFill/>
        </p:spPr>
      </p:pic>
      <p:pic>
        <p:nvPicPr>
          <p:cNvPr id="1032" name="Picture 8" descr="http://aliciaeler.com/wp-content/uploads/Red-eye-logo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69263" y="1317257"/>
            <a:ext cx="1066800" cy="2872965"/>
          </a:xfrm>
          <a:prstGeom prst="rect">
            <a:avLst/>
          </a:prstGeom>
          <a:noFill/>
        </p:spPr>
      </p:pic>
      <p:pic>
        <p:nvPicPr>
          <p:cNvPr id="1034" name="Picture 10" descr="http://today.uconn.edu/wp-content/uploads/2012/04/huffington-post-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5578" y="3580021"/>
            <a:ext cx="2819400" cy="1879600"/>
          </a:xfrm>
          <a:prstGeom prst="rect">
            <a:avLst/>
          </a:prstGeom>
          <a:noFill/>
        </p:spPr>
      </p:pic>
      <p:pic>
        <p:nvPicPr>
          <p:cNvPr id="1036" name="Picture 12" descr="http://goodfoodfestivals.com/wp-content/gallery/chicago-sponsors/wcpt-logo400px.jpg"/>
          <p:cNvPicPr>
            <a:picLocks noChangeAspect="1" noChangeArrowheads="1"/>
          </p:cNvPicPr>
          <p:nvPr/>
        </p:nvPicPr>
        <p:blipFill>
          <a:blip r:embed="rId7" cstate="print"/>
          <a:srcRect t="32000" b="32000"/>
          <a:stretch>
            <a:fillRect/>
          </a:stretch>
        </p:blipFill>
        <p:spPr bwMode="auto">
          <a:xfrm>
            <a:off x="3228635" y="4497535"/>
            <a:ext cx="3810000" cy="13716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747" y="905812"/>
            <a:ext cx="2280422" cy="18479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9FFE43-5AFB-4C6B-AD89-C5A6F6E659FB}"/>
              </a:ext>
            </a:extLst>
          </p:cNvPr>
          <p:cNvSpPr txBox="1"/>
          <p:nvPr/>
        </p:nvSpPr>
        <p:spPr>
          <a:xfrm>
            <a:off x="152400" y="61722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 with a partner to complete the </a:t>
            </a:r>
            <a:r>
              <a:rPr lang="en-US" dirty="0" err="1"/>
              <a:t>webquest</a:t>
            </a:r>
            <a:r>
              <a:rPr lang="en-US" dirty="0"/>
              <a:t> based on research by the PEW corporation.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16FC-408E-40E0-9495-5C60555DE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find hyperlinks…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F1F14-D496-43DC-9EE7-6CF8E203F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Shared Drive</a:t>
            </a:r>
          </a:p>
          <a:p>
            <a:r>
              <a:rPr lang="en-US" dirty="0"/>
              <a:t>Social Studies</a:t>
            </a:r>
          </a:p>
          <a:p>
            <a:r>
              <a:rPr lang="en-US" dirty="0"/>
              <a:t>AP GOV</a:t>
            </a:r>
          </a:p>
          <a:p>
            <a:r>
              <a:rPr lang="en-US" dirty="0"/>
              <a:t>“Media </a:t>
            </a:r>
            <a:r>
              <a:rPr lang="en-US" dirty="0" err="1"/>
              <a:t>Webquest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0853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-166171"/>
            <a:ext cx="7772400" cy="1470025"/>
          </a:xfrm>
        </p:spPr>
        <p:txBody>
          <a:bodyPr/>
          <a:lstStyle/>
          <a:p>
            <a:r>
              <a:rPr lang="en-US" dirty="0"/>
              <a:t>Big ideas to remember…</a:t>
            </a:r>
          </a:p>
        </p:txBody>
      </p:sp>
      <p:pic>
        <p:nvPicPr>
          <p:cNvPr id="14340" name="Picture 4" descr="http://i.istockimg.com/file_thumbview_approve/14076501/2/stock-illustration-14076501-mass-media-dood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3886200" cy="3855521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2AA695-46F7-4A48-BA71-ABFCC7AA1186}"/>
              </a:ext>
            </a:extLst>
          </p:cNvPr>
          <p:cNvSpPr txBox="1"/>
          <p:nvPr/>
        </p:nvSpPr>
        <p:spPr>
          <a:xfrm>
            <a:off x="4343400" y="914400"/>
            <a:ext cx="45720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spread of different media influences how citizens acquire political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Media polls and coverage of elections as “horse races” makes elections more about popularity than issues </a:t>
            </a:r>
            <a:r>
              <a:rPr lang="en-US" sz="2000"/>
              <a:t>and qualifications   **ON TEST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Debates about biased media, media ownership &amp; partisan news 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Democratic debate &amp; political knowledge are impacted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Increased media choice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Ideologically oriented programming (incestuous amplification)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Consumer driven media &amp; reinforcement  of beliefs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Uncertainty over the credibility of news (fake news)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8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3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4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8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9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0.tqn.com/d/politicalhumor/1/0/_/M/2/kill-the-med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305800" cy="56977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180</Words>
  <Application>Microsoft Office PowerPoint</Application>
  <PresentationFormat>On-screen Show (4:3)</PresentationFormat>
  <Paragraphs>27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Of course the media is biased, different outlets count on different viewers…</vt:lpstr>
      <vt:lpstr>Roles of the Media</vt:lpstr>
      <vt:lpstr>Are there different roles for different media?</vt:lpstr>
      <vt:lpstr>To find hyperlinks…</vt:lpstr>
      <vt:lpstr>Big ideas to remember…</vt:lpstr>
      <vt:lpstr>PowerPoint Presentation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the Media</dc:title>
  <dc:creator>PCSD-USER</dc:creator>
  <cp:lastModifiedBy>Aaron Sterchi</cp:lastModifiedBy>
  <cp:revision>35</cp:revision>
  <dcterms:created xsi:type="dcterms:W3CDTF">2012-11-12T20:20:03Z</dcterms:created>
  <dcterms:modified xsi:type="dcterms:W3CDTF">2019-12-01T22:47:06Z</dcterms:modified>
</cp:coreProperties>
</file>