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6"/>
  </p:sldMasterIdLst>
  <p:notesMasterIdLst>
    <p:notesMasterId r:id="rId26"/>
  </p:notesMasterIdLst>
  <p:sldIdLst>
    <p:sldId id="263" r:id="rId17"/>
    <p:sldId id="256" r:id="rId18"/>
    <p:sldId id="282" r:id="rId19"/>
    <p:sldId id="283" r:id="rId20"/>
    <p:sldId id="268" r:id="rId21"/>
    <p:sldId id="275" r:id="rId22"/>
    <p:sldId id="258" r:id="rId23"/>
    <p:sldId id="284" r:id="rId24"/>
    <p:sldId id="259" r:id="rId25"/>
  </p:sldIdLst>
  <p:sldSz cx="12192000" cy="6858000"/>
  <p:notesSz cx="6980238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4201" autoAdjust="0"/>
  </p:normalViewPr>
  <p:slideViewPr>
    <p:cSldViewPr snapToGrid="0">
      <p:cViewPr varScale="1">
        <p:scale>
          <a:sx n="65" d="100"/>
          <a:sy n="65" d="100"/>
        </p:scale>
        <p:origin x="131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slide" Target="slides/slide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.xml"/><Relationship Id="rId20" Type="http://schemas.openxmlformats.org/officeDocument/2006/relationships/slide" Target="slides/slide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8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7.xml"/><Relationship Id="rId28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1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4463" y="0"/>
            <a:ext cx="3024187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F49A1-601A-4D33-8948-7794CAB3DE73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0550"/>
            <a:ext cx="5583238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1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4463" y="8685213"/>
            <a:ext cx="3024187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08B10-3E46-457E-9D3B-AA6925B71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6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Point?</a:t>
            </a:r>
          </a:p>
          <a:p>
            <a:r>
              <a:rPr lang="en-US" dirty="0" smtClean="0"/>
              <a:t>*</a:t>
            </a:r>
            <a:r>
              <a:rPr lang="en-US" baseline="0" dirty="0" smtClean="0"/>
              <a:t> Both parties are fishing in the same pond to find issues that the public will “bite on”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800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Unit 5 is really about “linkage institutions”…things that connect</a:t>
            </a:r>
            <a:r>
              <a:rPr lang="en-US" baseline="0" dirty="0" smtClean="0"/>
              <a:t> the people to the government so they can participate….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8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four types</a:t>
            </a:r>
            <a:r>
              <a:rPr lang="en-US" baseline="0" dirty="0" smtClean="0"/>
              <a:t> of linkage institutions and each of them play a slightly different role in connecting the people to the government….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1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Basically, these</a:t>
            </a:r>
            <a:r>
              <a:rPr lang="en-US" baseline="0" dirty="0" smtClean="0"/>
              <a:t> are the role each linkage institution plays….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16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Political Parties</a:t>
            </a:r>
            <a:r>
              <a:rPr lang="en-US" baseline="0" dirty="0" smtClean="0"/>
              <a:t> (whether major or minor) have similar functions….of course they do all of these according to their own ideology…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34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political parties are loose organizations otherwise you</a:t>
            </a:r>
            <a:r>
              <a:rPr lang="en-US" baseline="0" dirty="0" smtClean="0"/>
              <a:t> wouldn’t have a DJT that’s not a standard republican or an Alexandria </a:t>
            </a:r>
            <a:r>
              <a:rPr lang="en-US" baseline="0" dirty="0" err="1" smtClean="0"/>
              <a:t>Occasio</a:t>
            </a:r>
            <a:r>
              <a:rPr lang="en-US" baseline="0" dirty="0" smtClean="0"/>
              <a:t> Cortez or Bernie Sanders that have socialist views in the Democratic Party.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56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U.S. has always had two major parties because of: </a:t>
            </a:r>
          </a:p>
          <a:p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Tradition – were used to it and politically socialized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Single member districts – there is one Representative or one Senator elected from each area…unlike multiple member district like a school district where you might elect two people from a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10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Use: the video series,</a:t>
            </a:r>
            <a:r>
              <a:rPr lang="en-US" baseline="0" dirty="0" smtClean="0"/>
              <a:t> Democracy in America (blue set on my desk in the office) the section on “Political Parties” and show “The Making of a Democrat” this is a great example of how political parties work and build their brand by recruiting the right candidates and promoting them….there is an external </a:t>
            </a:r>
            <a:r>
              <a:rPr lang="en-US" baseline="0" smtClean="0"/>
              <a:t>DVD drive under my desk.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85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</a:t>
            </a:r>
            <a:r>
              <a:rPr lang="en-US" baseline="0" dirty="0" smtClean="0"/>
              <a:t> remember…parties are loosely organized from the bottom to the top…and people can connect to different levels of government indifferent ways and using different methods…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08B10-3E46-457E-9D3B-AA6925B71A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learnnc.org/lp/multimedia/9686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customXml" Target="../../customXml/item5.xml"/><Relationship Id="rId6" Type="http://schemas.microsoft.com/office/2007/relationships/media" Target="../media/media1.mp4"/><Relationship Id="rId5" Type="http://schemas.openxmlformats.org/officeDocument/2006/relationships/tags" Target="../tags/tag2.xml"/><Relationship Id="rId10" Type="http://schemas.openxmlformats.org/officeDocument/2006/relationships/image" Target="../media/image18.png"/><Relationship Id="rId4" Type="http://schemas.openxmlformats.org/officeDocument/2006/relationships/customXml" Target="../../customXml/item1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13" Type="http://schemas.openxmlformats.org/officeDocument/2006/relationships/image" Target="../media/image24.jpeg"/><Relationship Id="rId3" Type="http://schemas.openxmlformats.org/officeDocument/2006/relationships/video" Target="NULL" TargetMode="Externa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2" Type="http://schemas.openxmlformats.org/officeDocument/2006/relationships/tags" Target="../tags/tag3.xml"/><Relationship Id="rId1" Type="http://schemas.openxmlformats.org/officeDocument/2006/relationships/customXml" Target="../../customXml/item9.xml"/><Relationship Id="rId6" Type="http://schemas.microsoft.com/office/2007/relationships/media" Target="../media/media1.mp4"/><Relationship Id="rId11" Type="http://schemas.openxmlformats.org/officeDocument/2006/relationships/image" Target="../media/image23.jpeg"/><Relationship Id="rId5" Type="http://schemas.openxmlformats.org/officeDocument/2006/relationships/tags" Target="../tags/tag4.xml"/><Relationship Id="rId10" Type="http://schemas.openxmlformats.org/officeDocument/2006/relationships/image" Target="../media/image22.jpeg"/><Relationship Id="rId4" Type="http://schemas.openxmlformats.org/officeDocument/2006/relationships/customXml" Target="../../customXml/item3.xml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fishing_for_issu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1" y="304800"/>
            <a:ext cx="6435725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1"/>
          <p:cNvSpPr>
            <a:spLocks noChangeArrowheads="1"/>
          </p:cNvSpPr>
          <p:nvPr/>
        </p:nvSpPr>
        <p:spPr bwMode="auto">
          <a:xfrm>
            <a:off x="3200401" y="6172200"/>
            <a:ext cx="59674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00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www.learnnc.org/lp/multimedia/9686</a:t>
            </a:r>
            <a:r>
              <a:rPr lang="en-US" sz="100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US" sz="100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Clifford K.Berryman, 1919 </a:t>
            </a:r>
            <a:endParaRPr lang="en-US" sz="90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100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National Archives and Records Administration</a:t>
            </a:r>
            <a:endParaRPr lang="en-US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inkage institutions">
            <a:extLst>
              <a:ext uri="{FF2B5EF4-FFF2-40B4-BE49-F238E27FC236}">
                <a16:creationId xmlns:a16="http://schemas.microsoft.com/office/drawing/2014/main" id="{8A66C778-6E95-4C02-9492-7F565EC27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767" y="211688"/>
            <a:ext cx="8579497" cy="643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4720A1-39CD-40F9-AA00-B4D2D3399954}"/>
              </a:ext>
            </a:extLst>
          </p:cNvPr>
          <p:cNvSpPr txBox="1"/>
          <p:nvPr/>
        </p:nvSpPr>
        <p:spPr>
          <a:xfrm>
            <a:off x="373224" y="2551836"/>
            <a:ext cx="28178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Describe linkage institutions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Explain the function and impact of political parties on the electorate and government</a:t>
            </a:r>
          </a:p>
        </p:txBody>
      </p:sp>
    </p:spTree>
    <p:extLst>
      <p:ext uri="{BB962C8B-B14F-4D97-AF65-F5344CB8AC3E}">
        <p14:creationId xmlns:p14="http://schemas.microsoft.com/office/powerpoint/2010/main" val="1172942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E3229-8FC5-43DE-995B-B14BF62AC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892" y="77755"/>
            <a:ext cx="5550334" cy="1456267"/>
          </a:xfrm>
        </p:spPr>
        <p:txBody>
          <a:bodyPr>
            <a:normAutofit/>
          </a:bodyPr>
          <a:lstStyle/>
          <a:p>
            <a:r>
              <a:rPr lang="en-US" sz="4400" b="1" dirty="0"/>
              <a:t>Linkage institutions</a:t>
            </a:r>
          </a:p>
        </p:txBody>
      </p:sp>
      <p:pic>
        <p:nvPicPr>
          <p:cNvPr id="3074" name="Picture 2" descr="Image result for linkage institutions">
            <a:extLst>
              <a:ext uri="{FF2B5EF4-FFF2-40B4-BE49-F238E27FC236}">
                <a16:creationId xmlns:a16="http://schemas.microsoft.com/office/drawing/2014/main" id="{E9B70F58-CA79-483B-9845-FAC320613B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"/>
          <a:stretch/>
        </p:blipFill>
        <p:spPr bwMode="auto">
          <a:xfrm>
            <a:off x="20" y="10"/>
            <a:ext cx="4635988" cy="426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INKAGE , g_'&#10;&#10;INSTITUTIONS j&#10;is an an ">
            <a:extLst>
              <a:ext uri="{FF2B5EF4-FFF2-40B4-BE49-F238E27FC236}">
                <a16:creationId xmlns:a16="http://schemas.microsoft.com/office/drawing/2014/main" id="{D805465E-9B6C-485E-9F65-D0CBF6E7BA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"/>
          <a:stretch/>
        </p:blipFill>
        <p:spPr bwMode="auto">
          <a:xfrm>
            <a:off x="20" y="4267831"/>
            <a:ext cx="4635988" cy="259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0B2C833-6511-4A48-909C-01F37BD743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590" y="4265169"/>
            <a:ext cx="4637598" cy="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8326D-4348-46A9-895E-D8E992816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892" y="1207450"/>
            <a:ext cx="6572974" cy="5053390"/>
          </a:xfrm>
        </p:spPr>
        <p:txBody>
          <a:bodyPr>
            <a:noAutofit/>
          </a:bodyPr>
          <a:lstStyle/>
          <a:p>
            <a:r>
              <a:rPr lang="en-US" sz="3200" dirty="0"/>
              <a:t>Channels that allow individuals to communicate their preferences to policy makers</a:t>
            </a:r>
          </a:p>
          <a:p>
            <a:pPr lvl="1"/>
            <a:r>
              <a:rPr lang="en-US" sz="3000" dirty="0"/>
              <a:t>(a source of political efficacy)</a:t>
            </a:r>
          </a:p>
          <a:p>
            <a:pPr lvl="1"/>
            <a:r>
              <a:rPr lang="en-US" sz="3000" dirty="0"/>
              <a:t>Interest Groups</a:t>
            </a:r>
          </a:p>
          <a:p>
            <a:pPr lvl="1"/>
            <a:r>
              <a:rPr lang="en-US" sz="3000" dirty="0"/>
              <a:t>Elections</a:t>
            </a:r>
          </a:p>
          <a:p>
            <a:pPr lvl="1"/>
            <a:r>
              <a:rPr lang="en-US" sz="3000" dirty="0"/>
              <a:t>Media</a:t>
            </a:r>
          </a:p>
          <a:p>
            <a:pPr lvl="1"/>
            <a:r>
              <a:rPr lang="en-US" sz="3000" dirty="0"/>
              <a:t>Parties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E1D19B2-F2ED-4169-8CD5-5AEF652640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2096" y="0"/>
            <a:ext cx="680" cy="685800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078" name="Picture 6" descr="Image result for linkage institutions">
            <a:extLst>
              <a:ext uri="{FF2B5EF4-FFF2-40B4-BE49-F238E27FC236}">
                <a16:creationId xmlns:a16="http://schemas.microsoft.com/office/drawing/2014/main" id="{8490EF89-FADE-4CD8-BEBC-BF0521311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197" y="4265169"/>
            <a:ext cx="4216272" cy="237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33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We inï¬uence the&#10;government through&#10;periodic elections. &#10;&#10;I&#10;I ">
            <a:extLst>
              <a:ext uri="{FF2B5EF4-FFF2-40B4-BE49-F238E27FC236}">
                <a16:creationId xmlns:a16="http://schemas.microsoft.com/office/drawing/2014/main" id="{025D7187-57A1-4369-AB57-789DA31B1F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3" b="1"/>
          <a:stretch/>
        </p:blipFill>
        <p:spPr bwMode="auto">
          <a:xfrm>
            <a:off x="2295" y="10"/>
            <a:ext cx="7493441" cy="451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OLITIGAL PARTIES %âi. â$Ifzâ. ~â}âi. '}&#10;&#10;lï¬ltsnugfmï¬ ">
            <a:extLst>
              <a:ext uri="{FF2B5EF4-FFF2-40B4-BE49-F238E27FC236}">
                <a16:creationId xmlns:a16="http://schemas.microsoft.com/office/drawing/2014/main" id="{274E896F-1F03-453A-A6D3-58C193A85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763"/>
          <a:stretch/>
        </p:blipFill>
        <p:spPr bwMode="auto">
          <a:xfrm>
            <a:off x="7581163" y="-1"/>
            <a:ext cx="4607118" cy="218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e know whatâs&#10;going on. ">
            <a:extLst>
              <a:ext uri="{FF2B5EF4-FFF2-40B4-BE49-F238E27FC236}">
                <a16:creationId xmlns:a16="http://schemas.microsoft.com/office/drawing/2014/main" id="{17AAB8A8-CE6D-4B25-B970-CA382DABA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3396"/>
          <a:stretch/>
        </p:blipFill>
        <p:spPr bwMode="auto">
          <a:xfrm>
            <a:off x="7581165" y="2274491"/>
            <a:ext cx="4601105" cy="224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. UITI&#10;-I I&#10; _&#10;&#10;/ &#10;&#10;We can I&#10;provide&#10;support! &#10;&#10;âI, &#10;&#10;I&#10;&#10;_nâ_J&#10;&#10;429:1:iyiIsit1;w1,: ;;5â&#10;&#10;~f 1-in   ;  er ">
            <a:extLst>
              <a:ext uri="{FF2B5EF4-FFF2-40B4-BE49-F238E27FC236}">
                <a16:creationId xmlns:a16="http://schemas.microsoft.com/office/drawing/2014/main" id="{122D3149-431D-49CF-8E8E-CD28FE9319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 r="5546" b="3"/>
          <a:stretch/>
        </p:blipFill>
        <p:spPr bwMode="auto">
          <a:xfrm>
            <a:off x="-3717" y="4607392"/>
            <a:ext cx="3707011" cy="225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RANDING&#10;&#10;Although candidates who are part of the same&#10;party may differ on some issues,  they generally&#10;share some common ...">
            <a:extLst>
              <a:ext uri="{FF2B5EF4-FFF2-40B4-BE49-F238E27FC236}">
                <a16:creationId xmlns:a16="http://schemas.microsoft.com/office/drawing/2014/main" id="{4C306D8B-22D5-4631-92AB-3D061D9A2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" r="4212" b="3"/>
          <a:stretch/>
        </p:blipFill>
        <p:spPr bwMode="auto">
          <a:xfrm>
            <a:off x="3794735" y="4607393"/>
            <a:ext cx="3694988" cy="225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NTEREST GROUPS 52.33.55&#10;&#10;3 In&#10;-&#10;WM Eâ-&quot;ââ~ ">
            <a:extLst>
              <a:ext uri="{FF2B5EF4-FFF2-40B4-BE49-F238E27FC236}">
                <a16:creationId xmlns:a16="http://schemas.microsoft.com/office/drawing/2014/main" id="{0C8BFB49-67D1-47EF-850E-E90A97990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929"/>
          <a:stretch/>
        </p:blipFill>
        <p:spPr bwMode="auto">
          <a:xfrm>
            <a:off x="7581164" y="4607392"/>
            <a:ext cx="4595097" cy="225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071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3FCA13-5E54-4F92-97F1-DC8F54E8C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458" y="233265"/>
            <a:ext cx="6593075" cy="16124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Function &amp; Impact of political parties</a:t>
            </a:r>
          </a:p>
        </p:txBody>
      </p:sp>
      <p:pic>
        <p:nvPicPr>
          <p:cNvPr id="2050" name="Picture 2" descr="Image result for political party platforms">
            <a:extLst>
              <a:ext uri="{FF2B5EF4-FFF2-40B4-BE49-F238E27FC236}">
                <a16:creationId xmlns:a16="http://schemas.microsoft.com/office/drawing/2014/main" id="{1DC6D0AB-D0D5-45DD-8E00-2582D9847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4" y="698242"/>
            <a:ext cx="3997362" cy="5457149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5458" y="1701081"/>
            <a:ext cx="6593075" cy="4373148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sz="2400" b="1" dirty="0"/>
              <a:t>Voter Mobilization &amp; Education</a:t>
            </a:r>
          </a:p>
          <a:p>
            <a:r>
              <a:rPr lang="en-US" sz="2400" b="1" dirty="0"/>
              <a:t>Candidate Recruitment</a:t>
            </a:r>
          </a:p>
          <a:p>
            <a:r>
              <a:rPr lang="en-US" sz="2400" b="1" dirty="0"/>
              <a:t>Committee and Party leadership structure in legislatures (organize government)</a:t>
            </a:r>
          </a:p>
          <a:p>
            <a:r>
              <a:rPr lang="en-US" sz="2400" b="1" dirty="0"/>
              <a:t>Campaign Management</a:t>
            </a:r>
          </a:p>
          <a:p>
            <a:pPr lvl="1"/>
            <a:r>
              <a:rPr lang="en-US" sz="2400" b="1" dirty="0"/>
              <a:t>Fundraising</a:t>
            </a:r>
          </a:p>
          <a:p>
            <a:pPr lvl="1"/>
            <a:r>
              <a:rPr lang="en-US" sz="2400" b="1" dirty="0"/>
              <a:t>media strategy</a:t>
            </a:r>
          </a:p>
          <a:p>
            <a:r>
              <a:rPr lang="en-US" sz="2400" b="1" dirty="0"/>
              <a:t>Party Platforms</a:t>
            </a:r>
          </a:p>
          <a:p>
            <a:pPr lvl="1"/>
            <a:r>
              <a:rPr lang="en-US" sz="2400" b="1" dirty="0"/>
              <a:t>Policy Formation and Promotion</a:t>
            </a:r>
          </a:p>
          <a:p>
            <a:pPr lvl="1"/>
            <a:r>
              <a:rPr lang="en-US" sz="2400" b="1" dirty="0"/>
              <a:t>Inform the public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8229600" cy="1066800"/>
          </a:xfrm>
        </p:spPr>
        <p:txBody>
          <a:bodyPr/>
          <a:lstStyle/>
          <a:p>
            <a:r>
              <a:rPr lang="en-US" dirty="0"/>
              <a:t>Political Parties are like ladders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1587" y="1208532"/>
            <a:ext cx="5257800" cy="5050536"/>
          </a:xfrm>
        </p:spPr>
        <p:txBody>
          <a:bodyPr/>
          <a:lstStyle/>
          <a:p>
            <a:r>
              <a:rPr lang="en-US" sz="2800" dirty="0"/>
              <a:t>National Committee/Party</a:t>
            </a:r>
          </a:p>
          <a:p>
            <a:endParaRPr lang="en-US" sz="2800" dirty="0"/>
          </a:p>
          <a:p>
            <a:r>
              <a:rPr lang="en-US" sz="2800" dirty="0"/>
              <a:t>State Committee/Party</a:t>
            </a:r>
          </a:p>
          <a:p>
            <a:endParaRPr lang="en-US" sz="2800" dirty="0"/>
          </a:p>
          <a:p>
            <a:r>
              <a:rPr lang="en-US" sz="2800" dirty="0"/>
              <a:t>County Committee/Party</a:t>
            </a:r>
          </a:p>
          <a:p>
            <a:endParaRPr lang="en-US" sz="2800" dirty="0"/>
          </a:p>
          <a:p>
            <a:r>
              <a:rPr lang="en-US" sz="2800" dirty="0"/>
              <a:t>Local Committee/Party</a:t>
            </a:r>
          </a:p>
          <a:p>
            <a:endParaRPr lang="en-US" sz="2800" dirty="0"/>
          </a:p>
          <a:p>
            <a:r>
              <a:rPr lang="en-US" sz="2800" dirty="0"/>
              <a:t>Precinct </a:t>
            </a:r>
          </a:p>
        </p:txBody>
      </p:sp>
      <p:pic>
        <p:nvPicPr>
          <p:cNvPr id="34818" name="Picture 2" descr="http://www.clker.com/cliparts/4/8/1/7/1220547681695938301portablejim_Ladder_(flat).svg.h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1143001"/>
            <a:ext cx="2028825" cy="5181601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flipH="1">
            <a:off x="4531759" y="1562100"/>
            <a:ext cx="6096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  <a:stCxn id="3" idx="1"/>
          </p:cNvCxnSpPr>
          <p:nvPr/>
        </p:nvCxnSpPr>
        <p:spPr>
          <a:xfrm flipH="1">
            <a:off x="4506443" y="3733800"/>
            <a:ext cx="575144" cy="228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495800" y="2590800"/>
            <a:ext cx="6096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95799" y="4751832"/>
            <a:ext cx="6096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 flipH="1" flipV="1">
            <a:off x="4531759" y="5728716"/>
            <a:ext cx="567056" cy="1584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1796534" y="3549134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IDEOLOGY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3587233" y="35872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PLATFORM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41334F-9BDA-4FC4-8005-5787C7F6E414}"/>
              </a:ext>
            </a:extLst>
          </p:cNvPr>
          <p:cNvSpPr txBox="1"/>
          <p:nvPr/>
        </p:nvSpPr>
        <p:spPr>
          <a:xfrm>
            <a:off x="9437615" y="2323750"/>
            <a:ext cx="23992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Largely independent organizations at each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united by common ideology &amp;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each other in their efforts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a hierarchy where the top tells the bottom what to do!</a:t>
            </a:r>
          </a:p>
        </p:txBody>
      </p:sp>
    </p:spTree>
    <p:extLst>
      <p:ext uri="{BB962C8B-B14F-4D97-AF65-F5344CB8AC3E}">
        <p14:creationId xmlns:p14="http://schemas.microsoft.com/office/powerpoint/2010/main" val="1657181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99" y="-114300"/>
            <a:ext cx="8229600" cy="1066800"/>
          </a:xfrm>
        </p:spPr>
        <p:txBody>
          <a:bodyPr>
            <a:normAutofit/>
          </a:bodyPr>
          <a:lstStyle/>
          <a:p>
            <a:r>
              <a:rPr lang="en-US" sz="5400" dirty="0"/>
              <a:t>Why 2 parties?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6899" y="1561338"/>
            <a:ext cx="6743351" cy="4325112"/>
          </a:xfrm>
        </p:spPr>
        <p:txBody>
          <a:bodyPr>
            <a:noAutofit/>
          </a:bodyPr>
          <a:lstStyle/>
          <a:p>
            <a:r>
              <a:rPr lang="en-US" sz="3200" u="sng" dirty="0"/>
              <a:t>Tradition</a:t>
            </a:r>
          </a:p>
          <a:p>
            <a:r>
              <a:rPr lang="en-US" sz="3200" u="sng" dirty="0"/>
              <a:t>Single Member Districts</a:t>
            </a:r>
          </a:p>
          <a:p>
            <a:r>
              <a:rPr lang="en-US" sz="3200" u="sng" dirty="0"/>
              <a:t>Winner-take-all system</a:t>
            </a:r>
            <a:r>
              <a:rPr lang="en-US" sz="3200" dirty="0"/>
              <a:t> </a:t>
            </a:r>
          </a:p>
          <a:p>
            <a:pPr lvl="1"/>
            <a:r>
              <a:rPr lang="en-US" sz="3000" dirty="0"/>
              <a:t>Winner receives a seat while loser </a:t>
            </a:r>
          </a:p>
          <a:p>
            <a:pPr marL="411480" lvl="1" indent="0">
              <a:buNone/>
            </a:pPr>
            <a:r>
              <a:rPr lang="en-US" sz="3000" dirty="0"/>
              <a:t>receives no seats or power</a:t>
            </a:r>
          </a:p>
          <a:p>
            <a:r>
              <a:rPr lang="en-US" sz="3200" dirty="0"/>
              <a:t>So…what would be a 3</a:t>
            </a:r>
            <a:r>
              <a:rPr lang="en-US" sz="3200" baseline="30000" dirty="0"/>
              <a:t>rd</a:t>
            </a:r>
            <a:r>
              <a:rPr lang="en-US" sz="3200" dirty="0"/>
              <a:t> party usually joins one of other parties </a:t>
            </a:r>
          </a:p>
          <a:p>
            <a:r>
              <a:rPr lang="en-US" sz="3200" dirty="0" smtClean="0"/>
              <a:t>Opposite (other countries): Proportional </a:t>
            </a:r>
            <a:r>
              <a:rPr lang="en-US" sz="3200" dirty="0"/>
              <a:t>Representation – % of votes is directly applied as the % of representatives</a:t>
            </a:r>
          </a:p>
        </p:txBody>
      </p:sp>
      <p:pic>
        <p:nvPicPr>
          <p:cNvPr id="2" name="tmpE0DA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345996" end="228906.165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37800" y="101600"/>
            <a:ext cx="228600" cy="228600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757994F6-E161-4B08-82D2-E4A3C1727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60846" y="419100"/>
            <a:ext cx="4972878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5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CC0AA-499A-4B62-B25F-04E6C1C38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75" y="367004"/>
            <a:ext cx="4278085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Candidate recruitment</a:t>
            </a:r>
            <a:br>
              <a:rPr lang="en-US" dirty="0"/>
            </a:br>
            <a:r>
              <a:rPr lang="en-US" dirty="0"/>
              <a:t>“The making of a democrat”</a:t>
            </a:r>
          </a:p>
        </p:txBody>
      </p:sp>
      <p:pic>
        <p:nvPicPr>
          <p:cNvPr id="4" name="Picture 3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2BB3D4DF-003F-4905-AE82-8FE329DB8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488" y="0"/>
            <a:ext cx="6969512" cy="6858000"/>
          </a:xfrm>
          <a:prstGeom prst="rect">
            <a:avLst/>
          </a:prstGeom>
        </p:spPr>
      </p:pic>
      <p:pic>
        <p:nvPicPr>
          <p:cNvPr id="6" name="Picture 5" descr="A person wearing a blue dress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id="{6D59C93D-4D1F-4513-B82F-AC3128037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17" y="240484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78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6" y="101600"/>
            <a:ext cx="8229600" cy="1066800"/>
          </a:xfrm>
        </p:spPr>
        <p:txBody>
          <a:bodyPr>
            <a:normAutofit/>
          </a:bodyPr>
          <a:lstStyle/>
          <a:p>
            <a:r>
              <a:rPr lang="en-US" sz="6000" dirty="0"/>
              <a:t>“Grass Roots”</a:t>
            </a:r>
          </a:p>
        </p:txBody>
      </p:sp>
      <p:pic>
        <p:nvPicPr>
          <p:cNvPr id="9221" name="Picture 5" descr="Voter_Registrati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966" y="3322474"/>
            <a:ext cx="5010680" cy="3338673"/>
          </a:xfrm>
          <a:prstGeom prst="rect">
            <a:avLst/>
          </a:prstGeom>
          <a:noFill/>
        </p:spPr>
      </p:pic>
      <p:pic>
        <p:nvPicPr>
          <p:cNvPr id="9223" name="Picture 7" descr="DPS_Voter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214435" y="379249"/>
            <a:ext cx="2346325" cy="2943225"/>
          </a:xfrm>
          <a:prstGeom prst="rect">
            <a:avLst/>
          </a:prstGeom>
          <a:noFill/>
        </p:spPr>
      </p:pic>
      <p:pic>
        <p:nvPicPr>
          <p:cNvPr id="9225" name="Picture 9" descr="vote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71000" y="4411911"/>
            <a:ext cx="2133600" cy="1793875"/>
          </a:xfrm>
          <a:prstGeom prst="rect">
            <a:avLst/>
          </a:prstGeom>
          <a:noFill/>
        </p:spPr>
      </p:pic>
      <p:pic>
        <p:nvPicPr>
          <p:cNvPr id="2" name="tmpE0DA">
            <a:hlinkClick r:id="" action="ppaction://media"/>
          </p:cNvPr>
          <p:cNvPicPr>
            <a:picLocks noChangeAspect="1"/>
          </p:cNvPicPr>
          <p:nvPr>
            <a:videoFile r:link="rId3"/>
            <p:custDataLst>
              <p:custData r:id="rId4"/>
              <p:tags r:id="rId5"/>
            </p:custDataLst>
            <p:extLst>
              <p:ext uri="{DAA4B4D4-6D71-4841-9C94-3DE7FCFB9230}">
                <p14:media xmlns:p14="http://schemas.microsoft.com/office/powerpoint/2010/main" r:embed="rId6">
                  <p14:trim st="193684" end="413297.165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37800" y="101600"/>
            <a:ext cx="228600" cy="228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7E8B3B-5778-4365-987D-293FFC394B81}"/>
              </a:ext>
            </a:extLst>
          </p:cNvPr>
          <p:cNvSpPr txBox="1"/>
          <p:nvPr/>
        </p:nvSpPr>
        <p:spPr>
          <a:xfrm>
            <a:off x="1809623" y="173335"/>
            <a:ext cx="6590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/>
            <a:r>
              <a:rPr lang="en-US" dirty="0"/>
              <a:t>– parties can also reach the voters personally and “get-out-the-vote” on a local level</a:t>
            </a:r>
          </a:p>
        </p:txBody>
      </p:sp>
      <p:pic>
        <p:nvPicPr>
          <p:cNvPr id="5122" name="Picture 2" descr="Image result for grass roots">
            <a:extLst>
              <a:ext uri="{FF2B5EF4-FFF2-40B4-BE49-F238E27FC236}">
                <a16:creationId xmlns:a16="http://schemas.microsoft.com/office/drawing/2014/main" id="{14A37606-6EEF-4449-BCBA-3F566DB87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879" y="1290576"/>
            <a:ext cx="5346059" cy="427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custData r:id="rId1"/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0C4BD9C5-AAED-4F1B-8EE6-073378CC99E8}"/>
  <p:tag name="ATHENA.CUSTOMXMLCONTENT" val="&lt;?xml version=&quot;1.0&quot;?&gt;&lt;athena xmlns=&quot;http://schemas.microsoft.com/edu/athena&quot; version=&quot;0.1.4911.0&quot;&gt;&lt;timings duration=&quot;57145&quot;&gt;&lt;event time=&quot;893&quot; type=&quot;OnNext&quot; clickIndex=&quot;1&quot; wacClickIndex=&quot;1&quot;/&gt;&lt;event time=&quot;1348&quot; type=&quot;OnNext&quot; clickIndex=&quot;2&quot; wacClickIndex=&quot;2&quot;/&gt;&lt;event time=&quot;1737&quot; type=&quot;OnNext&quot; clickIndex=&quot;3&quot; wacClickIndex=&quot;3&quot;/&gt;&lt;event time=&quot;2161&quot; type=&quot;OnNext&quot; clickIndex=&quot;4&quot; wacClickIndex=&quot;4&quot;/&gt;&lt;/timings&gt;&lt;/athen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932C5264-7A39-412E-B295-D6B3E4C99117}"/>
  <p:tag name="ATHENA.CUSTOMXMLCONTENT" val="&lt;?xml version=&quot;1.0&quot;?&gt;&lt;athena xmlns=&quot;http://schemas.microsoft.com/edu/athena&quot; version=&quot;0.1.4911.0&quot;&gt;&lt;media streamable=&quot;true&quot; recordStart=&quot;345996&quot; recordEnd=&quot;403141&quot; recordLength=&quot;632047&quot; audioOnly=&quot;true&quot;/&gt;&lt;/athen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24CFA295-955F-4967-82D4-6988E37BE836}"/>
  <p:tag name="ATHENA.CUSTOMXMLCONTENT" val="&lt;?xml version=&quot;1.0&quot;?&gt;&lt;athena xmlns=&quot;http://schemas.microsoft.com/edu/athena&quot; version=&quot;0.1.4911.0&quot;&gt;&lt;timings duration=&quot;25066&quot;&gt;&lt;event time=&quot;1108&quot; type=&quot;OnNext&quot; clickIndex=&quot;1&quot; wacClickIndex=&quot;1&quot;/&gt;&lt;/timings&gt;&lt;/athen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3561FCB-D440-4380-80FF-5328EE1FE46B}"/>
  <p:tag name="ATHENA.CUSTOMXMLCONTENT" val="&lt;?xml version=&quot;1.0&quot;?&gt;&lt;athena xmlns=&quot;http://schemas.microsoft.com/edu/athena&quot; version=&quot;0.1.4911.0&quot;&gt;&lt;media streamable=&quot;true&quot; recordStart=&quot;193684&quot; recordEnd=&quot;218750&quot; recordLength=&quot;632047&quot; audioOnly=&quot;true&quot;/&gt;&lt;/athena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item1.xml><?xml version="1.0" encoding="utf-8"?>
<athena xmlns="http://schemas.microsoft.com/edu/athena" version="0.1.4911.0">
  <media streamable="true" recordStart="345996" recordEnd="403141" recordLength="632047" audioOnly="true"/>
</athena>
</file>

<file path=customXml/item2.xml><?xml version="1.0" encoding="utf-8"?>
<athena xmlns="http://schemas.microsoft.com/edu/athena" version="0.1.4911.0">
  <media streamable="true" recordStart="403141" recordEnd="449495" recordLength="632047" audioOnly="true"/>
</athena>
</file>

<file path=customXml/item3.xml><?xml version="1.0" encoding="utf-8"?>
<athena xmlns="http://schemas.microsoft.com/edu/athena" version="0.1.4911.0">
  <media streamable="true" recordStart="193684" recordEnd="218750" recordLength="632047" audioOnly="true"/>
</athena>
</file>

<file path=customXml/item4.xml><?xml version="1.0" encoding="utf-8"?>
<athena xmlns="http://schemas.microsoft.com/edu/athena" version="0.1.4911.0">
  <timings duration="82909"/>
</athena>
</file>

<file path=customXml/item5.xml><?xml version="1.0" encoding="utf-8"?>
<athena xmlns="http://schemas.microsoft.com/edu/athena" version="0.1.4911.0">
  <timings duration="57145">
    <event time="893" type="OnNext" clickIndex="1" wacClickIndex="1"/>
    <event time="1348" type="OnNext" clickIndex="2" wacClickIndex="2"/>
    <event time="1737" type="OnNext" clickIndex="3" wacClickIndex="3"/>
    <event time="2161" type="OnNext" clickIndex="4" wacClickIndex="4"/>
  </timings>
</athena>
</file>

<file path=customXml/item6.xml><?xml version="1.0" encoding="utf-8"?>
<athena xmlns="http://schemas.microsoft.com/edu/athena" version="0.1.4911.0">
  <media streamable="true" recordStart="0" recordEnd="151539" recordLength="972841" audioOnly="true"/>
</athena>
</file>

<file path=customXml/item7.xml><?xml version="1.0" encoding="utf-8"?>
<athena xmlns="http://schemas.microsoft.com/edu/athena" version="0.1.4911.0">
  <ink scale="0.6889952">AAEAAAD/////AQAAAAAAAAAMAgAAAE9BdXRob3JQUFQsIFZlcnNpb249MC4xLjQ5MTEuMCwgQ3VsdHVyZT1uZXV0cmFsLCBQdWJsaWNLZXlUb2tlbj0zMWJmMzg1NmFkMzY0ZTM1BQEAAAALSW5rTWF0dGVyVjEEAAAABVNjYWxlDUxpc3RgMStfaXRlbXMMTGlzdGAxK19zaXplD0xpc3RgMStfdmVyc2lvbgAEAAALF1NoYXJlZC5JbmtpbmcuSW5rQXRvbVtdAgAAAAgIAgAAAAAAAAAJAwAAAA4AAAAkAAAABwMAAAAAAQAAABAAAAAECUlua0F0b21WMQIAAAAJBAAAAAkFAAAACQYAAAAJBwAAAAkIAAAACQkAAAAJCgAAAAkLAAAACQwAAAAJDQAAAAkOAAAACQ8AAAAJEAAAAAkRAAAADQIFBAAAAAtQZW5TdHJva2VWMQQAAAAKQXR0cmlidXRlcwVUcmFjZQlTdGFydFRpbWUEVHlwZQQEAAQPUGVuQXR0cmlidXRlc1YxAgAAAApJbmtUcmFjZVYxAgAAABAMQWN0aW9uVHlwZVYxAgAAAAIAAAAJEgAAAAkTAAAAGzsAAAAAAAAF7P///wxBY3Rpb25UeXBlVjEBAAAAB3ZhbHVlX18ACAIAAAAAAAAAAQUAAAAEAAAACRUAAAAJFgAAAHNmAAAAAAAAAen////s////AAAAAAEGAAAABAAAAAkYAAAACRkAAABKgAAAAAAAAAHm////7P///wAAAAABBwAAAAQAAAAJGwAAAAkcAAAAk6sAAAAAAAAB4////+z///8AAAAAAQgAAAAEAAAACR4AAAAJHwAAAKK3AAAAAAAAAeD////s////AAAAAAEJAAAABAAAAAkhAAAACSIAAAD0+wAAAAAAAAHd////7P///wAAAAABCgAAAAQAAAAJJAAAAAklAAAA3gQBAAAAAAAB2v///+z///8AAAAAAQsAAAAEAAAACScAAAAJKAAAAMAlAQAAAAAAAdf////s////AAAAAAEMAAAABAAAAAkqAAAACSsAAAAxLgEAAAAAAAHU////7P///wAAAAABDQAAAAQAAAAJLQAAAAkuAAAAc3QBAAAAAAAB0f///+z///8AAAAAAQ4AAAAEAAAACTAAAAAJMQAAAJmOAQAAAAAAAc7////s////AAAAAAEPAAAABAAAAAkzAAAACTQAAAB3yQEAAAAAAAHL////7P///wAAAAABEAAAAAQAAAAJNgAAAAk3AAAAz9kBAAAAAAAByP///+z///8AAAAABREAAAANQ2xlYXJDYW52YXNWMQIAAAAJU3RhcnRUaW1lBFR5cGUABBAMQWN0aW9uVHlwZVYxAgAAAAIAAAAWZgIAAAAAAAHH////7P///wAAAAAFEgAAAA9QZW5BdHRyaWJ1dGVzVjEKAAAAB19jb2xvckEHX2NvbG9yUgdfY29sb3JHB19jb2xvckIKRml0VG9DdXJ2ZQZIZWlnaHQOSWdub3JlUHJlc3N1cmUNSXNIaWdobGlnaHRlcgVTaGFwZQVXaWR0aAAAAAAAAAAABAACAgICAQYBAQxCcnVzaFNoYXBlVjECAAAABgIAAAD//wAAAAAAAAAAAAhAAAAFxv///wxCcnVzaFNoYXBlVjEBAAAAB3ZhbHVlX18ACAIAAAABAAAAAAAAAAAACEAFEwAAAApJbmtUcmFjZVYxAwAAAA1MaXN0YDErX2l0ZW1zDExpc3RgMStfc2l6ZQ9MaXN0YDErX3ZlcnNpb24EAAAYU2hhcmVkLklua2luZy5JbmtQb2ludFtdAgAAAAgIAgAAAAk7AAAAcAEAAHABAAABFQAAABIAAAD/+7BBAAAAAAAAAAhAAAABxP///8b///8BAAAAAAAAAAAACEABFgAAABMAAAAJPQAAAOoAAADqAAAAARgAAAASAAAA/wCeSQAAAAAAAAAIQAAAAcL////G////AQAAAAAAAAAAAAhAARkAAAATAAAACT8AAADrAAAA6wAAAAEbAAAAEgAAAP9wMKAAAAAAAAAACEAAAAHA////xv///wEAAAAAAAAAAAAIQAEcAAAAEwAAAAlBAAAAhgAAAIYAAAABHgAAABIAAAD/cDCgAAAAAAAAAAhAAAABvv///8b///8BAAAAAAAAAAAACEABHwAAABMAAAAJQwAAALIAAACyAAAAASEAAAASAAAA/wAA/wAAAAAAAAAIQAAAAbz////G////AQAAAAAAAAAAAAhAASIAAAATAAAACUUAAABWAAAAVgAAAAEkAAAAEgAAAP8AAP8AAAAAAAAACEAAAAG6////xv///wEAAAAAAAAAAAAIQAElAAAAEwAAAAlHAAAAagAAAGoAAAABJwAAABIAAAD/ALDwAAAAAAAAAAhAAAABuP///8b///8BAAAAAAAAAAAACEABKAAAABMAAAAJSQAAAGwAAABsAAAAASoAAAASAAAA/wCw8AAAAAAAAAAIQAAAAbb////G////AQAAAAAAAAAAAAhAASsAAAATAAAACUsAAABhAAAAYQAAAAEtAAAAEgAAAP/wWigAAAAAAAAACEAAAAG0////xv///wEAAAAAAAAAAAAIQAEuAAAAEwAAAAlNAAAAgwAAAIMAAAABMAAAABIAAAD/8FooAAAAAAAAAAhAAAABsv///8b///8BAAAAAAAAAAAACEABMQAAABMAAAAJTwAAAG8AAABvAAAAATMAAAASAAAA/4CAgAAAAAAAAAAIQAAAAbD////G////AQAAAAAAAAAAAAhAATQAAAATAAAACVEAAAB3AAAAdwAAAAE2AAAAEgAAAP+AgIAAAAAAAAAACEAAAAGu////xv///wEAAAAAAAAAAAAIQAE3AAAAEwAAAAlTAAAAcwAAAHMAAAAHOwAAAAABAAAAAAIAAAQKSW5rUG9pbnRWMQIAAAAJVAAAAAlVAAAACVYAAAAJVwAAAAlYAAAACVkAAAAJWgAAAAlbAAAACVwAAAAJXQAAAAleAAAACV8AAAAJYAAAAAlhAAAACWIAAAAJYwAAAAlkAAAACWUAAAAJZgAAAAlnAAAACWgAAAAJaQAAAAlqAAAACWsAAAAJbAAAAAltAAAACW4AAAAJbwAAAAlwAAAACXEAAAAJcgAAAAlzAAAACXQAAAAJdQAAAAl2AAAACXcAAAAJeAAAAAl5AAAACXoAAAAJewAAAAl8AAAACX0AAAAJfgAAAAl/AAAACYAAAAAJgQAAAAmCAAAACYMAAAAJhAAAAAmFAAAACYYAAAAJhwAAAAmIAAAACYkAAAAJigAAAAmLAAAACYwAAAAJjQAAAAmOAAAACY8AAAAJkAAAAAmRAAAACZIAAAAJkwAAAAmUAAAACZUAAAAJlgAAAAmXAAAACZgAAAAJmQAAAAmaAAAACZsAAAAJnAAAAAmdAAAACZ4AAAAJnwAAAAmgAAAACaEAAAAJogAAAAmjAAAACaQAAAAJpQAAAAmmAAAACacAAAAJqAAAAAmpAAAACaoAAAAJqwAAAAmsAAAACa0AAAAJrgAAAAmvAAAACbAAAAAJsQAAAAmyAAAACbMAAAAJtAAAAAm1AAAACbYAAAAJtwAAAAm4AAAACbkAAAAJugAAAAm7AAAACbwAAAAJvQAAAAm+AAAACb8AAAAJwAAAAAnBAAAACcIAAAAJwwAAAAnEAAAACcUAAAAJxgAAAAnHAAAACcgAAAAJyQAAAAnKAAAACcsAAAAJzAAAAAnNAAAACc4AAAAJzwAAAAnQAAAACdEAAAAJ0gAAAAnTAAAACdQAAAAJ1QAAAAnWAAAACdcAAAAJ2AAAAAnZAAAACdoAAAAJ2wAAAAncAAAACd0AAAAJ3gAAAAnfAAAACeAAAAAJ4QAAAAniAAAACeMAAAAJ5AAAAAnlAAAACeYAAAAJ5wAAAAnoAAAACekAAAAJ6gAAAAnrAAAACewAAAAJ7QAAAAnuAAAACe8AAAAJ8AAAAAnxAAAACfIAAAAJ8wAAAAn0AAAACfUAAAAJ9gAAAAn3AAAACfgAAAAJ+QAAAAn6AAAACfsAAAAJ/AAAAAn9AAAACf4AAAAJ/wAAAAkAAQAACQEBAAAJAgEAAAkDAQAACQQBAAAJBQEAAAkGAQAACQcBAAAJCAEAAAkJAQAACQoBAAAJCwEAAAkMAQAACQ0BAAAJDgEAAAkPAQAACRABAAAJEQEAAAkSAQAACRMBAAAJFAEAAAkVAQAACRYBAAAJFwEAAAkYAQAACRkBAAAJGgEAAAkbAQAACRwBAAAJHQEAAAkeAQAACR8BAAAJIAEAAAkhAQAACSIBAAAJIwEAAAkkAQAACSUBAAAJJgEAAAknAQAACSgBAAAJKQEAAAkqAQAACSsBAAAJLAEAAAktAQAACS4BAAAJLwEAAAkwAQAACTEBAAAJMgEAAAkzAQAACTQBAAAJNQEAAAk2AQAACTcBAAAJOAEAAAk5AQAACToBAAAJOwEAAAk8AQAACT0BAAAJPgEAAAk/AQAACUABAAAJQQEAAAlCAQAACUMBAAAJRAEAAAlFAQAACUYBAAAJRwEAAAlIAQAACUkBAAAJSgEAAAlLAQAACUwBAAAJTQEAAAlOAQAACU8BAAAJUAEAAAlRAQAACVIBAAAJUwEAAAlUAQAACVUBAAAJVgEAAAlXAQAACVgBAAAJWQEAAAlaAQAACVsBAAAJXAEAAAldAQAACV4BAAAJXwEAAAlgAQAACWEBAAAJYgEAAAljAQAACWQBAAAJZQEAAAlmAQAACWcBAAAJaAEAAAlpAQAACWoBAAAJawEAAAlsAQAACW0BAAAJbgEAAAlvAQAACXABAAAJcQEAAAlyAQAACXMBAAAJdAEAAAl1AQAACXYBAAAJdwEAAAl4AQAACXkBAAAJegEAAAl7AQAACXwBAAAJfQEAAAl+AQAACX8BAAAJgAEAAAmBAQAACYIBAAAJgwEAAAmEAQAACYUBAAAJhgEAAAmHAQAACYgBAAAJiQEAAAmKAQAACYsBAAAJjAEAAAmNAQAACY4BAAAJjwEAAAmQAQAACZEBAAAJkgEAAAmTAQAACZQBAAAJlQEAAAmWAQAACZcBAAAJmAEAAAmZAQAACZoBAAAJmwEAAAmcAQAACZ0BAAAJngEAAAmfAQAACaABAAAJoQEAAAmiAQAACaMBAAAJpAEAAAmlAQAACaYBAAAJpwEAAAmoAQAACakBAAAJqgEAAAmrAQAACawBAAAJrQEAAAmuAQAACa8BAAAJsAEAAAmxAQAACbIBAAAJswEAAAm0AQAACbUBAAAJtgEAAAm3AQAACbgBAAAJuQEAAAm6AQAACbsBAAAJvAEAAAm9AQAACb4BAAAJvwEAAAnAAQAACcEBAAAJwgEAAAnDAQAADZAHPQAAAAABAAAAAAEAAAQKSW5rUG9pbnRWMQIAAAAJxAEAAAnFAQAACcYBAAAJxwEAAAnIAQAACckBAAAJygEAAAnLAQAACcwBAAAJzQEAAAnOAQAACc8BAAAJ0AEAAAnRAQAACdIBAAAJ0wEAAAnUAQAACdUBAAAJ1gEAAAnXAQAACdgBAAAJ2QEAAAnaAQAACdsBAAAJ3AEAAAndAQAACd4BAAAJ3wEAAAngAQAACeEBAAAJ4gEAAAnjAQAACeQBAAAJ5QEAAAnmAQAACecBAAAJ6AEAAAnpAQAACeoBAAAJ6wEAAAnsAQAACe0BAAAJ7gEAAAnvAQAACfABAAAJ8QEAAAnyAQAACfMBAAAJ9AEAAAn1AQAACfYBAAAJ9wEAAAn4AQAACfkBAAAJ+gEAAAn7AQAACfwBAAAJ/QEAAAn+AQAACf8BAAAJAAIAAAkBAgAACQICAAAJAwIAAAkEAgAACQUCAAAJBgIAAAkHAgAACQgCAAAJCQIAAAkKAgAACQsCAAAJDAIAAAkNAgAACQ4CAAAJDwIAAAkQAgAACRECAAAJEgIAAAkTAgAACRQCAAAJFQIAAAkWAgAACRcCAAAJGAIAAAkZAgAACRoCAAAJGwIAAAkcAgAACR0CAAAJHgIAAAkfAgAACSACAAAJIQIAAAkiAgAACSMCAAAJJAIAAAklAgAACSYCAAAJJwIAAAkoAgAACSkCAAAJKgIAAAkrAgAACSwCAAAJLQIAAAkuAgAACS8CAAAJMAIAAAkxAgAACTICAAAJMwIAAAk0AgAACTUCAAAJNgIAAAk3AgAACTgCAAAJOQIAAAk6AgAACTsCAAAJPAIAAAk9AgAACT4CAAAJPwIAAAlAAgAACUECAAAJQgIAAAlDAgAACUQCAAAJRQIAAAlGAgAACUcCAAAJSAIAAAlJAgAACUoCAAAJSwIAAAlMAgAACU0CAAAJTgIAAAlPAgAACVACAAAJUQIAAAlSAgAACVMCAAAJVAIAAAlVAgAACVYCAAAJVwIAAAlYAgAACVkCAAAJWgIAAAlbAgAACVwCAAAJXQIAAAleAgAACV8CAAAJYAIAAAlhAgAACWICAAAJYwIAAAlkAgAACWUCAAAJZgIAAAlnAgAACWgCAAAJaQIAAAlqAgAACWsCAAAJbAIAAAltAgAACW4CAAAJbwIAAAlwAgAACXECAAAJcgIAAAlzAgAACXQCAAAJdQIAAAl2AgAACXcCAAAJeAIAAAl5AgAACXoCAAAJewIAAAl8AgAACX0CAAAJfgIAAAl/AgAACYACAAAJgQIAAAmCAgAACYMCAAAJhAIAAAmFAgAACYYCAAAJhwIAAAmIAgAACYkCAAAJigIAAAmLAgAACYwCAAAJjQIAAAmOAgAACY8CAAAJkAIAAAmRAgAACZICAAAJkwIAAAmUAgAACZUCAAAJlgIAAAmXAgAACZgCAAAJmQIAAAmaAgAACZsCAAAJnAIAAAmdAgAACZ4CAAAJnwIAAAmgAgAACaECAAAJogIAAAmjAgAACaQCAAAJpQIAAAmmAgAACacCAAAJqAIAAAmpAgAACaoCAAAJqwIAAAmsAgAACa0CAAANFgc/AAAAAAEAAAAAAQAABApJbmtQb2ludFYxAgAAAAmuAgAACa8CAAAJsAIAAAmxAgAACbICAAAJswIAAAm0AgAACbUCAAAJtgIAAAm3AgAACbgCAAAJuQIAAAm6AgAACbsCAAAJvAIAAAm9AgAACb4CAAAJvwIAAAnAAgAACcECAAAJwgIAAAnDAgAACcQCAAAJxQIAAAnGAgAACccCAAAJyAIAAAnJAgAACcoCAAAJywIAAAnMAgAACc0CAAAJzgIAAAnPAgAACdACAAAJ0QIAAAnSAgAACdMCAAAJ1AIAAAnVAgAACdYCAAAJ1wIAAAnYAgAACdkCAAAJ2gIAAAnbAgAACdwCAAAJ3QIAAAneAgAACd8CAAAJ4AIAAAnhAgAACeICAAAJ4wIAAAnkAgAACeUCAAAJ5gIAAAnnAgAACegCAAAJ6QIAAAnqAgAACesCAAAJ7AIAAAntAgAACe4CAAAJ7wIAAAnwAgAACfECAAAJ8gIAAAnzAgAACfQCAAAJ9QIAAAn2AgAACfcCAAAJ+AIAAAn5AgAACfoCAAAJ+wIAAAn8AgAACf0CAAAJ/gIAAAn/AgAACQADAAAJAQMAAAkCAwAACQMDAAAJBAMAAAkFAwAACQYDAAAJBwMAAAkIAwAACQkDAAAJCgMAAAkLAwAACQwDAAAJDQMAAAkOAwAACQ8DAAAJEAMAAAkRAwAACRIDAAAJEwMAAAkUAwAACRUDAAAJFgMAAAkXAwAACRgDAAAJGQMAAAkaAwAACRsDAAAJHAMAAAkdAwAACR4DAAAJHwMAAAkgAwAACSEDAAAJIgMAAAkjAwAACSQDAAAJJQMAAAkmAwAACScDAAAJKAMAAAkpAwAACSoDAAAJKwMAAAksAwAACS0DAAAJLgMAAAkvAwAACTADAAAJMQMAAAkyAwAACTMDAAAJNAMAAAk1AwAACTYDAAAJNwMAAAk4AwAACTkDAAAJOgMAAAk7AwAACTwDAAAJPQMAAAk+AwAACT8DAAAJQAMAAAlBAwAACUIDAAAJQwMAAAlEAwAACUUDAAAJRgMAAAlHAwAACUgDAAAJSQMAAAlKAwAACUsDAAAJTAMAAAlNAwAACU4DAAAJTwMAAAlQAwAACVEDAAAJUgMAAAlTAwAACVQDAAAJVQMAAAlWAwAACVcDAAAJWAMAAAlZAwAACVoDAAAJWwMAAAlcAwAACV0DAAAJXgMAAAlfAwAACWADAAAJYQMAAAliAwAACWMDAAAJZAMAAAllAwAACWYDAAAJZwMAAAloAwAACWkDAAAJagMAAAlrAwAACWwDAAAJbQMAAAluAwAACW8DAAAJcAMAAAlxAwAACXIDAAAJcwMAAAl0AwAACXUDAAAJdgMAAAl3AwAACXgDAAAJeQMAAAl6AwAACXsDAAAJfAMAAAl9AwAACX4DAAAJfwMAAAmAAwAACYEDAAAJggMAAAmDAwAACYQDAAAJhQMAAAmGAwAACYcDAAAJiAMAAAmJAwAACYoDAAAJiwMAAAmMAwAACY0DAAAJjgMAAAmPAwAACZADAAAJkQMAAAmSAwAACZMDAAAJlAMAAAmVAwAACZYDAAAJlwMAAAmYAwAADRUHQQAAAAABAAAAAAEAAAQKSW5rUG9pbnRWMQIAAAAJmQMAAAmaAwAACZsDAAAJnAMAAAmdAwAACZ4DAAAJnwMAAAmgAwAACaEDAAAJogMAAAmjAwAACaQDAAAJpQMAAAmmAwAACacDAAAJqAMAAAmpAwAACaoDAAAJqwMAAAmsAwAACa0DAAAJrgMAAAmvAwAACbADAAAJsQMAAAmyAwAACbMDAAAJtAMAAAm1AwAACbYDAAAJtwMAAAm4AwAACbkDAAAJugMAAAm7AwAACbwDAAAJvQMAAAm+AwAACb8DAAAJwAMAAAnBAwAACcIDAAAJwwMAAAnEAwAACcUDAAAJxgMAAAnHAwAACcgDAAAJyQMAAAnKAwAACcsDAAAJzAMAAAnNAwAACc4DAAAJzwMAAAnQAwAACdEDAAAJ0gMAAAnTAwAACdQDAAAJ1QMAAAnWAwAACdcDAAAJ2AMAAAnZAwAACdoDAAAJ2wMAAAncAwAACd0DAAAJ3gMAAAnfAwAACeADAAAJ4QMAAAniAwAACeMDAAAJ5AMAAAnlAwAACeYDAAAJ5wMAAAnoAwAACekDAAAJ6gMAAAnrAwAACewDAAAJ7QMAAAnuAwAACe8DAAAJ8AMAAAnxAwAACfIDAAAJ8wMAAAn0AwAACfUDAAAJ9gMAAAn3AwAACfgDAAAJ+QMAAAn6AwAACfsDAAAJ/AMAAAn9AwAACf4DAAAJ/wMAAAkABAAACQEEAAAJAgQAAAkDBAAACQQEAAAJBQQAAAkGBAAACQcEAAAJCAQAAAkJBAAACQoEAAAJCwQAAAkMBAAACQ0EAAAJDgQAAAkPBAAACRAEAAAJEQQAAAkSBAAACRMEAAAJFAQAAAkVBAAACRYEAAAJFwQAAAkYBAAACRkEAAAJGgQAAAkbBAAACRwEAAAJHQQAAAkeBAAADXoHQwAAAAABAAAAAAEAAAQKSW5rUG9pbnRWMQIAAAAJHwQAAAkgBAAACSEEAAAJIgQAAAkjBAAACSQEAAAJJQQAAAkmBAAACScEAAAJKAQAAAkpBAAACSoEAAAJKwQAAAksBAAACS0EAAAJLgQAAAkvBAAACTAEAAAJMQQAAAkyBAAACTMEAAAJNAQAAAk1BAAACTYEAAAJNwQAAAk4BAAACTkEAAAJOgQAAAk7BAAACTwEAAAJPQQAAAk+BAAACT8EAAAJQAQAAAlBBAAACUIEAAAJQwQAAAlEBAAACUUEAAAJRgQAAAlHBAAACUgEAAAJSQQAAAlKBAAACUsEAAAJTAQAAAlNBAAACU4EAAAJTwQAAAlQBAAACVEEAAAJUgQAAAlTBAAACVQEAAAJVQQAAAlWBAAACVcEAAAJWAQAAAlZBAAACVoEAAAJWwQAAAlcBAAACV0EAAAJXgQAAAlfBAAACWAEAAAJYQQAAAliBAAACWMEAAAJZAQAAAllBAAACWYEAAAJZwQAAAloBAAACWkEAAAJagQAAAlrBAAACWwEAAAJbQQAAAluBAAACW8EAAAJcAQAAAlxBAAACXIEAAAJcwQAAAl0BAAACXUEAAAJdgQAAAl3BAAACXgEAAAJeQQAAAl6BAAACXsEAAAJfAQAAAl9BAAACX4EAAAJfwQAAAmABAAACYEEAAAJggQAAAmDBAAACYQEAAAJhQQAAAmGBAAACYcEAAAJiAQAAAmJBAAACYoEAAAJiwQAAAmMBAAACY0EAAAJjgQAAAmPBAAACZAEAAAJkQQAAAmSBAAACZMEAAAJlAQAAAmVBAAACZYEAAAJlwQAAAmYBAAACZkEAAAJmgQAAAmbBAAACZwEAAAJnQQAAAmeBAAACZ8EAAAJoAQAAAmhBAAACaIEAAAJowQAAAmkBAAACaUEAAAJpgQAAAmnBAAACagEAAAJqQQAAAmqBAAACasEAAAJrAQAAAmtBAAACa4EAAAJrwQAAAmwBAAACbEEAAAJsgQAAAmzBAAACbQEAAAJtQQAAAm2BAAACbcEAAAJuAQAAAm5BAAACboEAAAJuwQAAAm8BAAACb0EAAAJvgQAAAm/BAAACcAEAAAJwQQAAAnCBAAACcMEAAAJxAQAAAnFBAAACcYEAAAJxwQAAAnIBAAACckEAAAJygQAAAnLBAAACcwEAAAJzQQAAAnOBAAACc8EAAAJ0AQAAA1OB0UAAAAAAQAAAIAAAAAECklua1BvaW50VjECAAAACdEEAAAJ0gQAAAnTBAAACdQEAAAJ1QQAAAnWBAAACdcEAAAJ2AQAAAnZBAAACdoEAAAJ2wQAAAncBAAACd0EAAAJ3gQAAAnfBAAACeAEAAAJ4QQAAAniBAAACeMEAAAJ5AQAAAnlBAAACeYEAAAJ5wQAAAnoBAAACekEAAAJ6gQAAAnrBAAACewEAAAJ7QQAAAnuBAAACe8EAAAJ8AQAAAnxBAAACfIEAAAJ8wQAAAn0BAAACfUEAAAJ9gQAAAn3BAAACfgEAAAJ+QQAAAn6BAAACfsEAAAJ/AQAAAn9BAAACf4EAAAJ/wQAAAkABQAACQEFAAAJAgUAAAkDBQAACQQFAAAJBQUAAAkGBQAACQcFAAAJCAUAAAkJBQAACQoFAAAJCwUAAAkMBQAACQ0FAAAJDgUAAAkPBQAACRAFAAAJEQUAAAkSBQAACRMFAAAJFAUAAAkVBQAACRYFAAAJFwUAAAkYBQAACRkFAAAJGgUAAAkbBQAACRwFAAAJHQUAAAkeBQAACR8FAAAJIAUAAAkhBQAACSIFAAAJIwUAAAkkBQAACSUFAAAJJgUAAA0qB0cAAAAAAQAAAIAAAAAECklua1BvaW50VjECAAAACScFAAAJKAUAAAkpBQAACSoFAAAJKwUAAAksBQAACS0FAAAJLgUAAAkvBQAACTAFAAAJMQUAAAkyBQAACTMFAAAJNAUAAAk1BQAACTYFAAAJNwUAAAk4BQAACTkFAAAJOgUAAAk7BQAACTwFAAAJPQUAAAk+BQAACT8FAAAJQAUAAAlBBQAACUIFAAAJQwUAAAlEBQAACUUFAAAJRgUAAAlHBQAACUgFAAAJSQUAAAlKBQAACUsFAAAJTAUAAAlNBQAACU4FAAAJTwUAAAlQBQAACVEFAAAJUgUAAAlTBQAACVQFAAAJVQUAAAlWBQAACVcFAAAJWAUAAAlZBQAACVoFAAAJWwUAAAlcBQAACV0FAAAJXgUAAAlfBQAACWAFAAAJYQUAAAliBQAACWMFAAAJZAUAAAllBQAACWYFAAAJZwUAAAloBQAACWkFAAAJagUAAAlrBQAACWwFAAAJbQUAAAluBQAACW8FAAAJcAUAAAlxBQAACXIFAAAJcwUAAAl0BQAACXUFAAAJdgUAAAl3BQAACXgFAAAJeQUAAAl6BQAACXsFAAAJfAUAAAl9BQAACX4FAAAJfwUAAAmABQAACYEFAAAJggUAAAmDBQAACYQFAAAJhQUAAAmGBQAACYcFAAAJiAUAAAmJBQAACYoFAAAJiwUAAAmMBQAACY0FAAAJjgUAAAmPBQAACZAFAAANFgdJAAAAAAEAAACAAAAABApJbmtQb2ludFYxAgAAAAmRBQAACZIFAAAJkwUAAAmUBQAACZUFAAAJlgUAAAmXBQAACZgFAAAJmQUAAAmaBQAACZsFAAAJnAUAAAmdBQAACZ4FAAAJnwUAAAmgBQAACaEFAAAJogUAAAmjBQAACaQFAAAJpQUAAAmmBQAACacFAAAJqAUAAAmpBQAACaoFAAAJqwUAAAmsBQAACa0FAAAJrgUAAAmvBQAACbAFAAAJsQUAAAmyBQAACbMFAAAJtAUAAAm1BQAACbYFAAAJtwUAAAm4BQAACbkFAAAJugUAAAm7BQAACbwFAAAJvQUAAAm+BQAACb8FAAAJwAUAAAnBBQAACcIFAAAJwwUAAAnEBQAACcUFAAAJxgUAAAnHBQAACcgFAAAJyQUAAAnKBQAACcsFAAAJzAUAAAnNBQAACc4FAAAJzwUAAAnQBQAACdEFAAAJ0gUAAAnTBQAACdQFAAAJ1QUAAAnWBQAACdcFAAAJ2AUAAAnZBQAACdoFAAAJ2wUAAAncBQAACd0FAAAJ3gUAAAnfBQAACeAFAAAJ4QUAAAniBQAACeMFAAAJ5AUAAAnlBQAACeYFAAAJ5wUAAAnoBQAACekFAAAJ6gUAAAnrBQAACewFAAAJ7QUAAAnuBQAACe8FAAAJ8AUAAAnxBQAACfIFAAAJ8wUAAAn0BQAACfUFAAAJ9gUAAAn3BQAACfgFAAAJ+QUAAAn6BQAACfsFAAAJ/AUAAA0UB0sAAAAAAQAAAIAAAAAECklua1BvaW50VjECAAAACf0FAAAJ/gUAAAn/BQAACQAGAAAJAQYAAAkCBgAACQMGAAAJBAYAAAkFBgAACQYGAAAJBwYAAAkIBgAACQkGAAAJCgYAAAkLBgAACQwGAAAJDQYAAAkOBgAACQ8GAAAJEAYAAAkRBgAACRIGAAAJEwYAAAkUBgAACRUGAAAJFgYAAAkXBgAACRgGAAAJGQYAAAkaBgAACRsGAAAJHAYAAAkdBgAACR4GAAAJHwYAAAkgBgAACSEGAAAJIgYAAAkjBgAACSQGAAAJJQYAAAkmBgAACScGAAAJKAYAAAkpBgAACSoGAAAJKwYAAAksBgAACS0GAAAJLgYAAAkvBgAACTAGAAAJMQYAAAkyBgAACTMGAAAJNAYAAAk1BgAACTYGAAAJNwYAAAk4BgAACTkGAAAJOgYAAAk7BgAACTwGAAAJPQYAAAk+BgAACT8GAAAJQAYAAAlBBgAACUIGAAAJQwYAAAlEBgAACUUGAAAJRgYAAAlHBgAACUgGAAAJSQYAAAlKBgAACUsGAAAJTAYAAAlNBgAACU4GAAAJTwYAAAlQBgAACVEGAAAJUgYAAAlTBgAACVQGAAAJVQYAAAlWBgAACVcGAAAJWAYAAAlZBgAACVoGAAAJWwYAAAlcBgAACV0GAAANHwdNAAAAAAEAAAAAAQAABApJbmtQb2ludFYxAgAAAAleBgAACV8GAAAJYAYAAAlhBgAACWIGAAAJYwYAAAlkBgAACWUGAAAJZgYAAAlnBgAACWgGAAAJaQYAAAlqBgAACWsGAAAJbAYAAAltBgAACW4GAAAJbwYAAAlwBgAACXEGAAAJcgYAAAlzBgAACXQGAAAJdQYAAAl2BgAACXcGAAAJeAYAAAl5BgAACXoGAAAJewYAAAl8BgAACX0GAAAJfgYAAAl/BgAACYAGAAAJgQYAAAmCBgAACYMGAAAJhAYAAAmFBgAACYYGAAAJhwYAAAmIBgAACYkGAAAJigYAAAmLBgAACYwGAAAJjQYAAAmOBgAACY8GAAAJkAYAAAmRBgAACZIGAAAJkwYAAAmUBgAACZUGAAAJlgYAAAmXBgAACZgGAAAJmQYAAAmaBgAACZsGAAAJnAYAAAmdBgAACZ4GAAAJnwYAAAmgBgAACaEGAAAJogYAAAmjBgAACaQGAAAJpQYAAAmmBgAACacGAAAJqAYAAAmpBgAACaoGAAAJqwYAAAmsBgAACa0GAAAJrgYAAAmvBgAACbAGAAAJsQYAAAmyBgAACbMGAAAJtAYAAAm1BgAACbYGAAAJtwYAAAm4BgAACbkGAAAJugYAAAm7BgAACbwGAAAJvQYAAAm+BgAACb8GAAAJwAYAAAnBBgAACcIGAAAJwwYAAAnEBgAACcUGAAAJxgYAAAnHBgAACcgGAAAJyQYAAAnKBgAACcsGAAAJzAYAAAnNBgAACc4GAAAJzwYAAAnQBgAACdEGAAAJ0gYAAAnTBgAACdQGAAAJ1QYAAAnWBgAACdcGAAAJ2AYAAAnZBgAACdoGAAAJ2wYAAAncBgAACd0GAAAJ3gYAAAnfBgAACeAGAAANfQdPAAAAAAEAAACAAAAABApJbmtQb2ludFYxAgAAAAnhBgAACeIGAAAJ4wYAAAnkBgAACeUGAAAJ5gYAAAnnBgAACegGAAAJ6QYAAAnqBgAACesGAAAJ7AYAAAntBgAACe4GAAAJ7wYAAAnwBgAACfEGAAAJ8gYAAAnzBgAACfQGAAAJ9QYAAAn2BgAACfcGAAAJ+AYAAAn5BgAACfoGAAAJ+wYAAAn8BgAACf0GAAAJ/gYAAAn/BgAACQAHAAAJAQcAAAkCBwAACQMHAAAJBAcAAAkFBwAACQYHAAAJBwcAAAkIBwAACQkHAAAJCgcAAAkLBwAACQwHAAAJDQcAAAkOBwAACQ8HAAAJEAcAAAkRBwAACRIHAAAJEwcAAAkUBwAACRUHAAAJFgcAAAkXBwAACRgHAAAJGQcAAAkaBwAACRsHAAAJHAcAAAkdBwAACR4HAAAJHwcAAAkgBwAACSEHAAAJIgcAAAkjBwAACSQHAAAJJQcAAAkmBwAACScHAAAJKAcAAAkpBwAACSoHAAAJKwcAAAksBwAACS0HAAAJLgcAAAkvBwAACTAHAAAJMQcAAAkyBwAACTMHAAAJNAcAAAk1BwAACTYHAAAJNwcAAAk4BwAACTkHAAAJOgcAAAk7BwAACTwHAAAJPQcAAAk+BwAACT8HAAAJQAcAAAlBBwAACUIHAAAJQwcAAAlEBwAACUUHAAAJRgcAAAlHBwAACUgHAAAJSQcAAAlKBwAACUsHAAAJTAcAAAlNBwAACU4HAAAJTwcAAA0RB1EAAAAAAQAAAIAAAAAECklua1BvaW50VjECAAAACVAHAAAJUQcAAAlSBwAACVMHAAAJVAcAAAlVBwAACVYHAAAJVwcAAAlYBwAACVkHAAAJWgcAAAlbBwAACVwHAAAJXQcAAAleBwAACV8HAAAJYAcAAAlhBwAACWIHAAAJYwcAAAlkBwAACWUHAAAJZgcAAAlnBwAACWgHAAAJaQcAAAlqBwAACWsHAAAJbAcAAAltBwAACW4HAAAJbwcAAAlwBwAACXEHAAAJcgcAAAlzBwAACXQHAAAJdQcAAAl2BwAACXcHAAAJeAcAAAl5BwAACXoHAAAJewcAAAl8BwAACX0HAAAJfgcAAAl/BwAACYAHAAAJgQcAAAmCBwAACYMHAAAJhAcAAAmFBwAACYYHAAAJhwcAAAmIBwAACYkHAAAJigcAAAmLBwAACYwHAAAJjQcAAAmOBwAACY8HAAAJkAcAAAmRBwAACZIHAAAJkwcAAAmUBwAACZUHAAAJlgcAAAmXBwAACZgHAAAJmQcAAAmaBwAACZsHAAAJnAcAAAmdBwAACZ4HAAAJnwcAAAmgBwAACaEHAAAJogcAAAmjBwAACaQHAAAJpQcAAAmmBwAACacHAAAJqAcAAAmpBwAACaoHAAAJqwcAAAmsBwAACa0HAAAJrgcAAAmvBwAACbAHAAAJsQcAAAmyBwAACbMHAAAJtAcAAAm1BwAACbYHAAAJtwcAAAm4BwAACbkHAAAJugcAAAm7BwAACbwHAAAJvQcAAAm+BwAACb8HAAAJwAcAAAnBBwAACcIHAAAJwwcAAAnEBwAACcUHAAAJxgcAAA0JB1MAAAAAAQAAAIAAAAAECklua1BvaW50VjECAAAACccHAAAJyAcAAAnJBwAACcoHAAAJywcAAAnMBwAACc0HAAAJzgcAAAnPBwAACdAHAAAJ0QcAAAnSBwAACdMHAAAJ1AcAAAnVBwAACdYHAAAJ1wcAAAnYBwAACdkHAAAJ2gcAAAnbBwAACdwHAAAJ3QcAAAneBwAACd8HAAAJ4AcAAAnhBwAACeIHAAAJ4wcAAAnkBwAACeUHAAAJ5gcAAAnnBwAACegHAAAJ6QcAAAnqBwAACesHAAAJ7AcAAAntBwAACe4HAAAJ7wcAAAnwBwAACfEHAAAJ8gcAAAnzBwAACfQHAAAJ9QcAAAn2BwAACfcHAAAJ+AcAAAn5BwAACfoHAAAJ+wcAAAn8BwAACf0HAAAJ/gcAAAn/BwAACQAIAAAJAQgAAAkCCAAACQMIAAAJBAgAAAkFCAAACQYIAAAJBwgAAAkICAAACQkIAAAJCggAAAkLCAAACQwIAAAJDQgAAAkOCAAACQ8IAAAJEAgAAAkRCAAACRIIAAAJEwgAAAkUCAAACRUIAAAJFggAAAkXCAAACRgIAAAJGQgAAAkaCAAACRsIAAAJHAgAAAkdCAAACR4IAAAJHwgAAAkgCAAACSEIAAAJIggAAAkjCAAACSQIAAAJJQgAAAkmCAAACScIAAAJKAgAAAkpCAAACSoIAAAJKwgAAAksCAAACS0IAAAJLggAAAkvCAAACTAIAAAJMQgAAAkyCAAACTMIAAAJNAgAAAk1CAAACTYIAAAJNwgAAAk4CAAACTkIAAANDQVUAAAACklua1BvaW50VjEEAAAAAVgBWQ5QcmVzc3VyZUZhY3RvcglUaW1lU3RhbXAAAAAABgYLEAIAAACgjfrORn23P5xQooFbBMQ/AAAAPwAAAAAAAAAAAVUAAABUAAAAmFxBTK4gtj+cUKKBWwTEPwAAAD9BAAAAAAAAAAFWAAAAVAAAAJAriMkVxLQ/PGTstcuPxD8AAAA/QQAAAAAAAAABVwAAAFQAAAAQkyuIyRW0P9R3Nuo7G8U/AAAAP1EAAAAAAAAAAVgAAABUAAAAkPrORn1nsz+kgVsE9GDFPwAAAD9RAAAAAAAAAAFZAAAAVAAAAJD6zkZ9Z7M/QJWlOGTsxT8AAAA/YQAAAAAAAAABWgAAAFQAAAAIYnIFMbmyP9yo72zUd8Y/AAAAP3AAAAAAAAAAAVsAAABUAAAAiMkVxOQKsj9Exl67/EjHPwAAAD+AAAAAAAAAAAFcAAAAVAAAAAgxuYKYXLE/4Nmo72zUxz8AAAA/gAAAAAAAAAABXQAAAFQAAAAIMbmCmFyxP0z3Fz6Vpcg/AAAAP4AAAAAAAAAAAV4AAABUAAAACDG5gphcsT/kCmJyBTHJPwAAAD+PAAAAAAAAAAFfAAAAVAAAAIiYXEFMrrA/UCjRwC0Cyj8AAAA/nwAAAAAAAAABYAAAAFQAAACImFxBTK6wP4hPZSkOGcs/AAAAP58AAAAAAAAAAWEAAABUAAAAAAAAAAAAsD+MgB6spnXMPwAAAD+vAAAAAAAAAAFiAAAAVAAAAACejfrORq0/MMUhY69dzj8AAAA/rwAAAAAAAAABYwAAAFQAAAAAno36zkatP5jikLHXLs8/AAAAP74AAAAAAAAAAWQAAABUAAAA8GzUdzbqqz+cE0o0cIvQPwAAAD++AAAAAAAAAAFlAAAAVAAAAPA7G/Wdjao/OCeUaOAW0T8AAAA/zgAAAAAAAAABZgAAAFQAAADwOxv1nY2qP9Q63pxQotE/AAAAP84AAAAAAAAAAWcAAABUAAAA4Nmo72zUpz9wTijRwC3SPwAAAD/dAAAAAAAAAAFoAAAAVAAAAOB3Nuo7G6U/CmJyBTG50j8AAAA/3QAAAAAAAAABaQAAAFQAAADgdzbqOxulP476zkZ9Z9M/AAAAP+0AAAAAAAAAAWoAAABUAAAAwEZ9Z6O+oz9CiQZuEdDTPwAAAD/tAAAAAAAAAAFrAAAAVAAAAMBGfWejvqM/+Bc+laU41D8AAAA//QAAAAAAAAABbAAAAFQAAADARn1no76jP5QriMkVxNQ/AAAAP/0AAAAAAAAAAW0AAABUAAAA0OQKYnIFoT/8SPcXPpXVPwAAAD8MAQAAAAAAAAFuAAAAVAAAANDkCmJyBaE/stcuP9L91T8AAAA/DAEAAAAAAAABbwAAAFQAAACgZ6O+s1GfPzRwi4AerNY/AAAAPxwBAAAAAAAAAXAAAABUAAAAoGejvrNRnz/Qg9W0jjfXPwAAAD8cAQAAAAAAAAFxAAAAVAAAAKBno76zUZ8/ICZXEJMr2D8AAAA/KwEAAAAAAAABcgAAAFQAAACgZ6O+s1GfP4xDxl67/Ng/AAAAPysBAAAAAAAAAXMAAABUAAAAoGejvrNRnz8O3CKgB6vZPwAAAD87AQAAAAAAAAF0AAAAVAAAAKBno76zUZ8/kHR/4VNZ2j8AAAA/OwEAAAAAAAABdQAAAFQAAACgZ6O+s1GfP+AWAT1YTds/AAAAP0sBAAAAAAAAAXYAAABUAAAAYAUxuYKYnD9ir11+pPvbPwAAAD9LAQAAAAAAAAF3AAAAVAAAAGAFMbmCmJw/tlHf2ajv3D8AAAA/WgEAAAAAAAABeAAAAFQAAABA39mo72yUP+p4c0KJBt4/AAAAP2oBAAAAAAAAAXkAAABUAAAAQN/ZqO9slD+gB6tpHW/ePwAAAD9qAQAAAAAAAAF6AAAAVAAAAEDf2ajvbJQ/IqAHq2kd3z8AAAA/eQEAAAAAAAABewAAAFQAAABA39mo72yUP6Q4ZOy1y98/AAAAP3kBAAAAAAAAAXwAAABUAAAAQN/ZqO9slD8Iq2kdb07gPwAAAD95AQAAAAAAAAF9AAAAVAAAAEDf2ajvbJQ/YnIFMbmC4D8AAAA/iQEAAAAAAAABfgAAAFQAAABA39mo72yUPy98KktxyOA/AAAAP4kBAAAAAAAAAX8AAABUAAAAQN/ZqO9slD/+hU9lKQ7hPwAAAD+ZAQAAAAAAAAGAAAAAVAAAAEDf2ajvbJQ/WU3reHNC4T8AAAA/mQEAAAAAAAABgQAAAFQAAABA39mo72yUP7IUh4y9duE/AAAAP6gBAAAAAAAAAYIAAABUAAAAQN/ZqO9slD8N3CKgB6vhPwAAAD+oAQAAAAAAAAGDAAAAVAAAAEDf2ajvbJQ/qO9s1Hc24j8AAAA/xwEAAAAAAAABhAAAAFQAAABA39mo72yUPwS3COjBauI/AAAAP8cBAAAAAAAAAYUAAABUAAAAQN/ZqO9slD/qOxv1nY3iPwAAAD/HAQAAAAAAAAGGAAAAVAAAAEDf2ajvbJQ/RAO3COjB4j8AAAA/1wEAAAAAAAABhwAAAFQAAABA39mo72yUPyyIyRXE5OI/AAAAP+cBAAAAAAAAAYgAAABUAAAAQN/ZqO9slD8UDdwioAfjPwAAAD/nAQAAAAAAAAGJAAAAVAAAAEDf2ajvbJQ/bNR3Nuo74z8AAAA/9gEAAAAAAAABigAAAFQAAABA39mo72yUP8abE0o0cOM/AAAAP/YBAAAAAAAAAYsAAABUAAAAQN/ZqO9slD+uICZXEJPjPwAAAD8GAgAAAAAAAAGMAAAAVAAAAEDf2ajvbJQ/COjBalrH4z8AAAA/BgIAAAAAAAABjQAAAFQAAABA39mo72yUP+5s1Hc26uM/AAAAPxUCAAAAAAAAAY4AAABUAAAAQN/ZqO9slD/Y8eaEEg3kPwAAAD8VAgAAAAAAAAGPAAAAVAAAAEDf2ajvbJQ/pPsLn8pS5D8AAAA/JQIAAAAAAAABkAAAAFQAAABA39mo72yUP/7Cp7IUh+Q/AAAAPyUCAAAAAAAAAZEAAABUAAAAQN/ZqO9slD/MzMzMzMzkPwAAAD81AgAAAAAAAAGSAAAAVAAAAEDf2ajvbJQ/JpRo4BYB5T8AAAA/NQIAAAAAAAABkwAAAFQAAABA39mo72yUPw4Ze+3yI+U/AAAAP1QCAAAAAAAAAZQAAABUAAAAQH1no76zkT/cIqAHq2nlPwAAAD9UAgAAAAAAAAGVAAAAVAAAAEB9Z6O+s5E/Nuo7G/Wd5T8AAAA/VAIAAAAAAAABlgAAAFQAAABAfWejvrORPwT0YDWt4+U/AAAAP1QCAAAAAAAAAZcAAABUAAAAwDbqOxv1jT9GQA9W0zrmPwAAAD9jAgAAAAAAAAGYAAAAVAAAAEByBTG5gog/oAeraR1v5j8AAAA/YwIAAAAAAAABmQAAAFQAAABAcgUxuYKIP24R0IPVtOY/AAAAP3MCAAAAAAAAAZoAAABUAAAAQHIFMbmCiD88G/WdjfrmPwAAAD9zAgAAAAAAAAGbAAAAVAAAAECuICZXEIM/fmejvrNR5z8AAAA/gwIAAAAAAAABnAAAAFQAAACA1Hc26jt7P0xxyNhrl+c/AAAAP5ICAAAAAAAAAZ0AAABUAAAAgNR3Nuo7ez+OvXb5ke7nPwAAAD+SAgAAAAAAAAGeAAAAVAAAAIDUdzbqO3s/WsebE0o06D8AAAA/kgIAAAAAAAABnwAAAFQAAACA1Hc26jt7PyjRwC0Ceug/AAAAP6ICAAAAAAAAAaAAAABUAAAAgNR3Nuo7ez+CmFxBTK7oPwAAAD+iAgAAAAAAAAGhAAAAVAAAAIDUdzbqO3s/UKKBWwT06D8AAAA/sQIAAAAAAAABogAAAFQAAACA1Hc26jt7Px6spnW8Oek/AAAAP7ECAAAAAAAAAaMAAABUAAAAgNR3Nuo7ez9g+FSW4pDpPwAAAD/BAgAAAAAAAAGkAAAAVAAAAIDUdzbqO3s/Rn1no76z6T8AAAA/0QIAAAAAAAABpQAAAFQAAACA1Hc26jt7P6BEA7cI6Ok/AAAAP9ECAAAAAAAAAaYAAABUAAAAgNR3Nuo7ez/8C5/KUhzqPwAAAD/RAgAAAAAAAAGnAAAAVAAAAIDUdzbqO3s/VtM63pxQ6j8AAAA/4AIAAAAAAAABqAAAAFQAAACA1Hc26jt7P8oVxOQKYuo/AAAAP/ACAAAAAAAAAakAAABUAAAAgNR3Nuo7ez8k3V/4VJbqPwAAAD/wAgAAAAAAAAGqAAAAVAAAAIDUdzbqO3s/8uaEEg3c6j8AAAA/8AIAAAAAAAABqwAAAFQAAACA1Hc26jt7P2QpDhl77eo/AAAAP/8CAAAAAAAAAawAAABUAAAAgNR3Nuo7ez++8KksxSHrPwAAAD//AgAAAAAAAAGtAAAAVAAAAIDUdzbqO3s/NDMzMzMz6z8AAAA/DwMAAAAAAAABrgAAAFQAAACA1Hc26jt7Pxq4RUAPVus/AAAAPx8DAAAAAAAAAa8AAABUAAAAgNR3Nuo7ez90f+FTWYrrPwAAAD8fAwAAAAAAAAGwAAAAVAAAAIDUdzbqO3s/WgT0YDWt6z8AAAA/LgMAAAAAAAABsQAAAFQAAACA1Hc26jt7P0KJBm4R0Os/AAAAPy4DAAAAAAAAAbIAAABUAAAAgNR3Nuo7ez8qDhl77fLrPwAAAD8+AwAAAAAAAAGzAAAAVAAAAIDUdzbqO3s/EJMriMkV7D8AAAA/PgMAAAAAAAABtAAAAFQAAACA1Hc26jt7P2pax5sTSuw/AAAAP00DAAAAAAAAAbUAAABUAAAAgNR3Nuo7ez9S39mo72zsPwAAAD9NAwAAAAAAAAG2AAAAVAAAAIDUdzbqO3s/OGTstcuP7D8AAAA/XQMAAAAAAAABtwAAAFQAAAAATK4gJldwP6ymdbw5oew/AAAAP10DAAAAAAAAAbgAAABUAAAAAEyuICZXcD+SK4jJFcTsPwAAAD9tAwAAAAAAAAG5AAAAVAAAAABMriAmV3A/erCa1vHm7D8AAAA/bQMAAAAAAAABugAAAFQAAAAATK4gJldwP2A1rePNCe0/AAAAP3wDAAAAAAAAAbsAAABUAAAAAEyuICZXcD/UdzbqOxvtPwAAAD98AwAAAAAAAAG8AAAAVAAAAABMriAmV3A/uvxI9xc+7T8AAAA/jAMAAAAAAAABvQAAAFQAAAAATK4gJldwP6KBWwT0YO0/AAAAP4wDAAAAAAAAAb4AAABUAAAAAEyuICZXcD+KBm4R0IPtPwAAAD+bAwAAAAAAAAG/AAAAVAAAAIDUdzbqO3s/cIuAHqym7T8AAAA/mwMAAAAAAAABwAAAAFQAAABAriAmVxCDP1YQkyuIye0/AAAAP6sDAAAAAAAAAcEAAABUAAAAQHIFMbmCiD/KUhwy9trtPwAAAD+rAwAAAAAAAAHCAAAAVAAAAEB9Z6O+s5E/Jhq4RUAP7j8AAAA/uwMAAAAAAAABwwAAAFQAAABA39mo72yUPwyfylIcMu4/AAAAP7sDAAAAAAAAAcQAAABUAAAAgKO+s1HfmT9mZmZmZmbuPwAAAD/KAwAAAAAAAAHFAAAAVAAAAKBno76zUZ8/NHCLgB6s7j8AAAA/2gMAAAAAAAABxgAAAFQAAADQ5ApicgWhPxr1nY36zu4/AAAAP9oDAAAAAAAAAccAAABUAAAA0BXE5Apioj8CerCa1vHuPwAAAD/pAwAAAAAAAAHIAAAAVAAAAMBGfWejvqM/Anqwmtbx7j8AAAA/+QMAAAAAAAAByQAAAFQAAADARn1no76jP3a8OaFEA+8/AAAAP/kDAAAAAAAAAcoAAABUAAAA4Hc26jsbpT/Qg9W0jjfvPwAAAD/5AwAAAAAAAAHLAAAAVAAAAOCo72zUd6Y/0IPVtI437z8AAAA/CQQAAAAAAAABzAAAAFQAAADgqO9s1HemP0TGXrv8SO8/AAAAPxgEAAAAAAAAAc0AAABUAAAA4Nmo72zUpz9Exl67/EjvPwAAAD8YBAAAAAAAAAHOAAAAVAAAAODZqO9s1Kc/KktxyNhr7z8AAAA/GAQAAAAAAAABzwAAAFQAAADwCmJyBTGpPypLccjYa+8/AAAAPygEAAAAAAAAAdAAAABUAAAA8GzUdzbqqz8Q0IPVtI7vPwAAAD8qBAAAAAAAAAHRAAAAVAAAAACejfrORq0/ENCD1bSO7z8AAAA/KgQAAAAAAAAB0gAAAFQAAAAAno36zkatP4YSDdwioO8/AAAAPyoEAAAAAAAAAdMAAABUAAAAAM9GfWejrj+GEg3cIqDvPwAAAD86BAAAAAAAAAHUAAAAVAAAAAAAAAAAALA/hhIN3CKg7z8AAAA/SgQAAAAAAAAB1QAAAFQAAAAIMbmCmFyxP4YSDdwioO8/AAAAP0oEAAAAAAAAAdYAAABUAAAACGJyBTG5sj9slx/p/sLvPwAAAD9ZBAAAAAAAAAHXAAAAVAAAAJD6zkZ9Z7M/3tmo72zU7z8AAAA/WQQAAAAAAAAB2AAAAFQAAAAQkyuIyRW0P97ZqO9s1O8/AAAAP2kEAAAAAAAAAdkAAABUAAAAkCuIyRXEtD/e2ajvbNTvPwAAAD94BAAAAAAAAAHaAAAAVAAAAJhcQUyuILY/3tmo72zU7z8AAAA/eAQAAAAAAAAB2wAAAFQAAAAY9Z2N+s62P97ZqO9s1O8/AAAAP4gEAAAAAAAAAdwAAABUAAAAoI36zkZ9tz/e2ajvbNTvPwAAAD+YBAAAAAAAAAHdAAAAVAAAACAmVxCTK7g/3tmo72zU7z8AAAA/mAQAAAAAAAAB3gAAAFQAAACgvrNR39m4P97ZqO9s1O8/AAAAP6cEAAAAAAAAAd8AAABUAAAAMFcQkyuIuT/e2ajvbNTvPwAAAD+nBAAAAAAAAAHgAAAAVAAAAKjvbNR3Nro/Uhwy9trl7z8AAAA/twQAAAAAAAAB4QAAAFQAAAAoiMkVxOS6P1IcMvba5e8/AAAAP8YEAAAAAAAAAeIAAABUAAAAuCAmVxCTuz9SHDL22uXvPwAAAD/WBAAAAAAAAAHjAAAAVAAAALBR39mo77w/Uhwy9trl7z8AAAA/1gQAAAAAAAAB5AAAAFQAAAA4G/Wdjfq+P1IcMvba5e8/AAAAP+YEAAAAAAAAAeUAAABUAAAAZHIFMbmCwD9SHDL22uXvPwAAAD/1BAAAAAAAAAHmAAAAVAAAAGSjvrNR38E/Uhwy9trl7z8AAAA/9QQAAAAAAAAB5wAAAFQAAADsOxv1nY3CP1IcMvba5e8/AAAAPwUFAAAAAAAAAegAAABUAAAAtCAmVxCTwz9SHDL22uXvPwAAAD8FBQAAAAAAAAHpAAAAVAAAAHQFMbmCmMQ/Uhwy9trl7z8AAAA/FAUAAAAAAAAB6gAAAFQAAAB8Nuo7G/XFP1IcMvba5e8/AAAAPxQFAAAAAAAAAesAAABUAAAA/M5GfWejxj9SHDL22uXvPwAAAD8kBQAAAAAAAAHsAAAAVAAAAMSzUd/ZqMc/Uhwy9trl7z8AAAA/JAUAAAAAAAAB7QAAAFQAAABETK4gJlfIP1IcMvba5e8/AAAAPzQFAAAAAAAAAe4AAABUAAAAhJhcQUyuyD/e2ajvbNTvPwAAAD9TBQAAAAAAAAHvAAAAVAAAAER9Z6O+s8k/bJcf6f7C7z8AAAA/UwUAAAAAAAAB8AAAAFQAAACMyRXE5ArKP2yXH+n+wu8/AAAAP1MFAAAAAAAAAfEAAABUAAAAjMkVxOQKyj/4VJbikLHvPwAAAD9iBQAAAAAAAAHyAAAAVAAAAEyuICZXEMs/+FSW4pCx7z8AAAA/YgUAAAAAAAAB8wAAAFQAAADMRn1no77LPxDQg9W0ju8/AAAAP3IFAAAAAAAAAfQAAABUAAAAVN/ZqO9szD8Q0IPVtI7vPwAAAD9yBQAAAAAAAAH1AAAAVAAAABTE5Apics0/nI36zkZ97z8AAAA/ggUAAAAAAAAB9gAAAFQAAADcqO9s1HfOP0TGXrv8SO8/AAAAP4IFAAAAAAAAAfcAAABUAAAApI36zkZ9zz/Qg9W0jjfvPwAAAD+RBQAAAAAAAAH4AAAAVAAAAJYriMkVxNA/6v7Cp7IU7z8AAAA/oQUAAAAAAAAB+QAAAFQAAADWdzbqOxvRPwJ6sJrW8e4/AAAAP6EFAAAAAAAAAfoAAABUAAAANuo7G/Wd0T+ONyeUaODuPwAAAD+wBQAAAAAAAAH7AAAAVAAAAJpcQUyuINI/NHCLgB6s7j8AAAA/sAUAAAAAAAAB/AAAAFQAAAC6gphcQUzSPzRwi4AerO4/AAAAP8AFAAAAAAAAAf0AAABUAAAAXkFMriAm0z/aqO9s1HfuPwAAAD/ABQAAAAAAAAH+AAAAVAAAAH5no76zUdM/8iPdX/hU7j8AAAA/0AUAAAAAAAAB/wAAAFQAAADe2ajvbNTTP37hU1mKQ+4/AAAAP9AFAAAAAAAAAQABAABUAAAA/v//////0z+YXEFMriDuPwAAAD/fBQAAAAAAAAEBAQAAVAAAAEJMriAmV9Q/Jhq4RUAP7j8AAAA/3wUAAAAAAAABAgEAAFQAAABCTK4gJlfUPz6VpThk7O0/AAAAP+8FAAAAAAAAAQMBAABUAAAAor6zUd/Z1D/kzQklGrjtPwAAAD/vBQAAAAAAAAEEAQAAVAAAAMLkCmJyBdU/cIuAHqym7T8AAAA//gUAAAAAAAABBQEAAFQAAADmCmJyBTHVP4oGbhHQg+0/AAAAP/4FAAAAAAAAAQYBAABUAAAAJlcQkyuI1T8uP9L9hU/tPwAAAD8OBgAAAAAAAAEHAQAAVAAAAEp9Z6O+s9U/uvxI9xc+7T8AAAA/DgYAAAAAAAABCAEAAFQAAABqo76zUd/VP9R3Nuo7G+0/AAAAPx4GAAAAAAAAAQkBAABUAAAAqu9s1Hc21j96sJrW8ebsPwAAAD8eBgAAAAAAAAEKAQAAVAAAAMoVxOQKYtY/Bm4R0IPV7D8AAAA/MAYAAAAAAAABCwEAAFQAAAAKYnIFMbnWPx7p/sKnsuw/AAAAP0AGAAAAAAAAAQwBAABUAAAATq4gJlcQ1z/GIWOvXX7sPwAAAD9ABgAAAAAAAAENAQAAVAAAAE6uICZXENc/Ut/ZqO9s7D8AAAA/QAYAAAAAAAABDgEAAFQAAACO+s5GfWfXP2pax5sTSuw/AAAAP08GAAAAAAAAAQ8BAABUAAAAjvrORn1n1z8QkyuIyRXsPwAAAD9fBgAAAAAAAAEQAQAAVAAAAM5GfWejvtc/Kg4Ze+3y6z8AAAA/XwYAAAAAAAABEQEAAFQAAAASkyuIyRXYP0KJBm4R0Os/AAAAP18GAAAAAAAAARIBAABUAAAAMrmCmFxB2D90f+FTWYrrPwAAAD9vBgAAAAAAAAETAQAAVAAAAFLf2ajvbNg/GrhFQA9W6z8AAAA/fgYAAAAAAAABFAEAAFQAAACyUd/ZqO/YP9hrlx/p/uo/AAAAP34GAAAAAAAAARUBAABUAAAA1nc26jsb2T9+pPsLn8rqPwAAAD+OBgAAAAAAAAEWAQAAVAAAAPadjfrORtk/JN1f+FSW6j8AAAA/jgYAAAAAAAABFwEAAFQAAAAWxOQKYnLZPzxYTet4c+o/AAAAP50GAAAAAAAAARgBAABUAAAANuo7G/Wd2T9wTijRwC3qPwAAAD+dBgAAAAAAAAEZAQAAVAAAADbqOxv1ndk/FIeMvXb56T8AAAA/rQYAAAAAAAABGgEAAFQAAABWEJMriMnZPy4CerCa1uk/AAAAP60GAAAAAAAAARsBAABUAAAAVhCTK4jJ2T/UOt6cUKLpPwAAAD+9BgAAAAAAAAEcAQAAVAAAAFYQkyuIydk/eHNCiQZu6T8AAAA/zAYAAAAAAAABHQEAAFQAAABWEJMriMnZPx6spnW8Oek/AAAAP8wGAAAAAAAAAR4BAABUAAAAVhCTK4jJ2T84J5Ro4BbpPwAAAD/MBgAAAAAAAAEfAQAAVAAAAFYQkyuIydk/3F/4VJbi6D8AAAA/3AYAAAAAAAABIAEAAFQAAABWEJMriMnZP0BMriAmV+g/AAAAP+sGAAAAAAAAASEBAABUAAAAVhCTK4jJ2T90QokGbhHoPwAAAD/rBgAAAAAAAAEiAQAAVAAAAFYQkyuIydk/GHvt8iPd5z8AAAA/+wYAAAAAAAABIwEAAFQAAABWEJMriMnZPzL22uVHuuc/AAAAPwsHAAAAAAAAASQBAABUAAAAVhCTK4jJ2T9k7LXLj3TnPwAAAD8LBwAAAAAAAAElAQAAVAAAAJpcQUyuINo/IqAHq2kd5z8AAAA/CwcAAAAAAAABJgEAAFQAAAC6gphcQUzaPzwb9Z2N+uY/AAAAPxoHAAAAAAAAAScBAABUAAAA2qjvbNR32j9uEdCD1bTmPwAAAD8aBwAAAAAAAAEoAQAAVAAAAP7ORn1no9o/uoKYXEFM5j8AAAA/KgcAAAAAAAABKQEAAFQAAAA+G/WdjfraP+p4c0KJBuY/AAAAPzkHAAAAAAAAASoBAABUAAAAfmejvrNR2z+qLMUhY6/lPwAAAD85BwAAAAAAAAErAQAAVAAAAL6zUd/ZqNs/aOAWAT1Y5T8AAAA/OQcAAAAAAAABLAEAAFQAAADi2ajvbNTbPw4Ze+3yI+U/AAAAP0kHAAAAAAAAAS0BAABUAAAA4tmo72zU2z+0Ud/ZqO/kPwAAAD9JBwAAAAAAAAEuAQAAVAAAAAIAAAAAANw/WopDxl675D8AAAA/WQcAAAAAAAABLwEAAFQAAAAiJlcQkyvcP/7Cp7IUh+Q/AAAAP1kHAAAAAAAAATABAABUAAAAIiZXEJMr3D+KgB6spnXkPwAAAD9oBwAAAAAAAAExAQAAVAAAACImVxCTK9w/pPsLn8pS5D8AAAA/aAcAAAAAAAABMgEAAFQAAAAiJlcQkyvcPzK5gphcQeQ/AAAAP3gHAAAAAAAAATMBAABUAAAAIiZXEJMr3D9KNHCLgB7kPwAAAD94BwAAAAAAAAE0AQAAVAAAACImVxCTK9w/7mzUdzbq4z8AAAA/hwcAAAAAAAABNQEAAFQAAAAiJlcQkyvcP3wqS3HI2OM/AAAAP5cHAAAAAAAAATYBAABUAAAAIiZXEJMr3D8iY69dfqTjPwAAAD+XBwAAAAAAAAE3AQAAVAAAACImVxCTK9w/PN6cUKKB4z8AAAA/lwcAAAAAAAABOAEAAFQAAAAiJlcQkyvcP1RZikPGXuM/AAAAP6cHAAAAAAAAATkBAABUAAAAIiZXEJMr3D/6ke4vfCrjPwAAAD+nBwAAAAAAAAE6AQAAVAAAACImVxCTK9w/LIjJFcTk4j8AAAA/tgcAAAAAAAABOwEAAFQAAAAiJlcQkyvcP0QDtwjoweI/AAAAP8YHAAAAAAAAATwBAABUAAAA4tmo72zU2z94+ZHuL3ziPwAAAD/GBwAAAAAAAAE9AQAAVAAAAOLZqO9s1Ns/HDL22uVH4j8AAAA/1QcAAAAAAAABPgEAAFQAAAC+s1Hf2ajbP8JqWsebE+I/AAAAP9UHAAAAAAAAAT8BAABUAAAAvrNR39mo2z/c5Ue6v/DhPwAAAD/lBwAAAAAAAAFAAQAAVAAAAL6zUd/ZqNs/gB6spnW84T8AAAA/5QcAAAAAAAABQQEAAFQAAAC+s1Hf2ajbP5qZmZmZmeE/AAAAP/UHAAAAAAAAAUIBAABUAAAAvrNR39mo2z+yFIeMvXbhPwAAAD/1BwAAAAAAAAFDAQAAVAAAAJ6N+s5Gfds/5QpicgUx4T8AAAA/BAgAAAAAAAABRAEAAFQAAACejfrORn3bP/6FT2UpDuE/AAAAPwQIAAAAAAAAAUUBAABUAAAAno36zkZ92z8YAT1YTevgPwAAAD8UCAAAAAAAAAFGAQAAVAAAAFpBTK4gJts/vTmhRAO34D8AAAA/FAgAAAAAAAABRwEAAFQAAABaQUyuICbbP+4vfCpLceA/AAAAPyMIAAAAAAAAAUgBAABUAAAAWkFMriAm2z+t480JJRrgPwAAAD8zCAAAAAAAAAFJAQAAVAAAAFpBTK4gJts/pDhk7LXL3z8AAAA/MwgAAAAAAAABSgEAAFQAAABaQUyuICbbP/KpLMUhY98/AAAAP0YIAAAAAAAAAUsBAABUAAAAPhv1nY362j9UluKQsdfePwAAAD9VCAAAAAAAAAFMAQAAVAAAAB71nY36zto/oAeraR1v3j8AAAA/VQgAAAAAAAABTQEAAFQAAAAe9Z2N+s7aP9L9hU9lKd4/AAAAP1UIAAAAAAAAAU4BAABUAAAAHvWdjfrO2j8cb04o0cDdPwAAAD9lCAAAAAAAAAFPAQAAVAAAAB71nY36zto/glsE9GA13T8AAAA/ZQgAAAAAAAABUAEAAFQAAAAe9Z2N+s7aP+RHur/wqdw/AAAAP3QIAAAAAAAAAVEBAABUAAAAHvWdjfrO2j9KNHCLgB7cPwAAAD+ECAAAAAAAAAFSAQAAVAAAAB71nY36zto/lqU4ZOy12z8AAAA/hAgAAAAAAAABUwEAAFQAAAAe9Z2N+s7aP8ibE0o0cNs/AAAAP4QIAAAAAAAAAVQBAABUAAAAHvWdjfrO2j8qiMkVxOTaPwAAAD+UCAAAAAAAAAFVAQAAVAAAAB71nY36zto/ePmR7i982j8AAAA/lAgAAAAAAAABVgEAAFQAAAAe9Z2N+s7aP9rlR7q/8Nk/AAAAP6MIAAAAAAAAAVcBAABUAAAAHvWdjfrO2j9A0v2FT2XZPwAAAD+jCAAAAAAAAAFYAQAAVAAAAB71nY36zto/or6zUd/Z2D8AAAA/swgAAAAAAAABWQEAAFQAAAAe9Z2N+s7aP7w5oUQDt9g/AAAAP7MIAAAAAAAAAVoBAABUAAAAHvWdjfrO2j8Iq2kdb07YPwAAAD/CCAAAAAAAAAFbAQAAVAAAAB71nY36zto/VBwy9trl1z8AAAA/wggAAAAAAAABXAEAAFQAAAAe9Z2N+s7aP2yXH+n+wtc/AAAAP9IIAAAAAAAAAV0BAABUAAAAHvWdjfrO2j+4COjBalrXPwAAAD/SCAAAAAAAAAFeAQAAVAAAAB71nY36zto/Anqwmtbx1j8AAAA/4ggAAAAAAAABXwEAAFQAAAAe9Z2N+s7aPxz1nY36ztY/AAAAP+IIAAAAAAAAAWABAABUAAAAHvWdjfrO2j9O63hzQonWPwAAAD/xCAAAAAAAAAFhAQAAVAAAAB71nY36zto/ZmZmZmZm1j8AAAA/8QgAAAAAAAABYgEAAFQAAAAe9Z2N+s7aP8xSHDL22tU/AAAAPwEJAAAAAAAAAWMBAABUAAAAHvWdjfrO2j/kzQklGrjVPwAAAD8QCQAAAAAAAAFkAQAAVAAAAB71nY36zto/FsTkCmJy1T8AAAA/EAkAAAAAAAABZQEAAFQAAAAe9Z2N+s7aP2A1rePNCdU/AAAAPyAJAAAAAAAAAWYBAABUAAAAHvWdjfrO2j+UK4jJFcTUPwAAAD8wCQAAAAAAAAFnAQAAVAAAAB71nY36zto/+Bc+laU41D8AAAA/MAkAAAAAAAABaAEAAFQAAAAe9Z2N+s7aP0KJBm4R0NM/AAAAPzAJAAAAAAAAAWkBAABUAAAAHvWdjfrO2j+O+s5GfWfTPwAAAD8/CQAAAAAAAAFqAQAAVAAAAB71nY36zto/CmJyBTG50j8AAAA/TwkAAAAAAAABawEAAFQAAAAe9Z2N+s7aP1bTOt6cUNI/AAAAP08JAAAAAAAAAWwBAABUAAAAHvWdjfrO2j+IyRXE5ArSPwAAAD9PCQAAAAAAAAFtAQAAVAAAAB71nY36zto/ur/wqSzF0T8AAAA/XgkAAAAAAAABbgEAAFQAAAAe9Z2N+s7aPwYxuYKYXNE/AAAAP24JAAAAAAAAAW8BAABUAAAAHvWdjfrO2j8erKZ1vDnRPwAAAD9uCQAAAAAAAAFwAQAAVAAAAB71nY36zto/OCeUaOAW0T8AAAA/bgkAAAAAAAABcQEAAFQAAAAe9Z2N+s7aP2odb04o0dA/AAAAP34JAAAAAAAAAXIBAABUAAAAHvWdjfrO2j+EmFxBTK7QPwAAAD+NCQAAAAAAAAFzAQAAVAAAAB71nY36zto/to43J5Ro0D8AAAA/jQkAAAAAAAABdAEAAFQAAAAe9Z2N+s7aP+iEEg3cItA/AAAAP40JAAAAAAAAAXUBAABUAAAAHvWdjfrO2j809trlR7rPPwAAAD+dCQAAAAAAAAF2AQAAVAAAAB71nY36zto/aOy1y490zz8AAAA/rAkAAAAAAAABdwEAAFQAAADaqO9s1HfaP/zORn1no84/AAAAP6wJAAAAAAAAAXgBAABUAAAAuoKYXEFM2j/Ep7IUh4zNPwAAAD+sCQAAAAAAAAF5AQAAVAAAAJpcQUyuINo/KJRo4BYBzT8AAAA/vAkAAAAAAAABegEAAFQAAACaXEFMriDaP4yAHqymdcw/AAAAP7wJAAAAAAAAAXsBAABUAAAAVhCTK4jJ2T9UWYpDxl7LPwAAAD/MCQAAAAAAAAF8AQAAVAAAAFYQkyuIydk/iE9lKQ4Zyz8AAAA/2wkAAAAAAAABfQEAAFQAAAA26jsb9Z3ZPxwy9trlR8o/AAAAP9sJAAAAAAAAAX4BAABUAAAAFsTkCmJy2T9QKNHALQLKPwAAAD/bCQAAAAAAAAF/AQAAVAAAABbE5Apictk/tBSHjL12yT8AAAA/6wkAAAAAAAABgAEAAFQAAAAWxOQKYnLZP+QKYnIFMck/AAAAP+sJAAAAAAAAAYEBAABUAAAA1nc26jsb2T987fIj3V/IPwAAAD/6CQAAAAAAAAGCAQAAVAAAANZ3Nuo7G9k/sOPNCSUayD8AAAA/+gkAAAAAAAABgwEAAFQAAACyUd/ZqO/YP+DZqO9s1Mc/AAAAPwoKAAAAAAAAAYQBAABUAAAAkiuIyRXE2D8U0IPVtI7HPwAAAD8KCgAAAAAAAAGFAQAAVAAAAHIFMbmCmNg/eLw5oUQDxz8AAAA/GgoAAAAAAAABhgEAAFQAAABS39mo72zYP6iyFIeMvcY/AAAAPxoKAAAAAAAAAYcBAABUAAAAUt/ZqO9s2D/cqO9s1HfGPwAAAD8pCgAAAAAAAAGIAQAAVAAAABKTK4jJFdg/DJ/KUhwyxj8AAAA/KQoAAAAAAAABiQEAAFQAAADybNR3NurXP0CVpThk7MU/AAAAPzkKAAAAAAAAAYoBAABUAAAAzkZ9Z6O+1z+kgVsE9GDFPwAAAD88CgAAAAAAAAGLAQAAVAAAAI76zkZ9Z9c/1Hc26jsbxT8AAAA/SwoAAAAAAAABjAEAAFQAAABOriAmVxDXPzxk7LXLj8Q/AAAAP1sKAAAAAAAAAY0BAABUAAAACmJyBTG51j9sWsebE0rEPwAAAD9bCgAAAAAAAAGOAQAAVAAAAOo7G/WdjdY/0EZ9Z6O+wz8AAAA/awoAAAAAAAABjwEAAFQAAACq72zUdzbWPwQ9WE3reMM/AAAAP2sKAAAAAAAAAZABAABUAAAAiskVxOQK1j84MzMzMzPDPwAAAD96CgAAAAAAAAGRAQAAVAAAACZXEJMriNU/mB/p/sKnwj8AAAA/egoAAAAAAAABkgEAAFQAAAAGMbmCmFzVP8wVxOQKYsI/AAAAP4oKAAAAAAAAAZMBAABUAAAAwuQKYnIF1T8ADJ/KUhzCPwAAAD+KCgAAAAAAAAGUAQAAVAAAAIaYXEFMrtQ/LAJ6sJrWwT8AAAA/mQoAAAAAAAABlQEAAFQAAABCTK4gJlfUP2D4VJbikME/AAAAP5kKAAAAAAAAAZYBAABUAAAAIiZXEJMr1D+U7i98KkvBPwAAAD+pCgAAAAAAAAGXAQAAVAAAAN7ZqO9s1NM/lO4vfCpLwT8AAAA/uQoAAAAAAAABmAEAAFQAAACejfrORn3TP5TuL3wqS8E/AAAAP7kKAAAAAAAAAZkBAABUAAAAfmejvrNR0z/42uVHur/APwAAAD+5CgAAAAAAAAGaAQAAVAAAAD4b9Z2N+tI/+NrlR7q/wD8AAAA/yAoAAAAAAAABmwEAAFQAAADaqO9s1HfSPyjRwC0CesA/AAAAP8gKAAAAAAAAAZwBAABUAAAAuoKYXEFM0j8o0cAtAnrAPwAAAD/YCgAAAAAAAAGdAQAAVAAAAFYQkyuIydE/XMebE0o0wD8AAAA/2AoAAAAAAAABngEAAFQAAAAWxOQKYnLRP1zHmxNKNMA/AAAAP+cKAAAAAAAAAZ8BAABUAAAAtlHf2ajv0D+AZ6O+s1G/PwAAAD/3CgAAAAAAAAGgAQAAVAAAAHIFMbmCmNA/gGejvrNRvz8AAAA/9woAAAAAAAABoQEAAFQAAABS39mo72zQP4Bno76zUb8/AAAAPwcLAAAAAAAAAaIBAABUAAAAEpMriMkV0D+AZ6O+s1G/PwAAAD8mCwAAAAAAAAGjAQAAVAAAAFxBTK4gJs8/gGejvrNRvz8AAAA/RQsAAAAAAAABpAEAAFQAAADcqO9s1HfOP4Bno76zUb8/AAAAP0ULAAAAAAAAAaUBAABUAAAAlFxBTK4gzj+AZ6O+s1G/PwAAAD9FCwAAAAAAAAGmAQAAVAAAAFQQkyuIyc0/gGejvrNRvz8AAAA/VQsAAAAAAAABpwEAAFQAAABU39mo72zMP4Bno76zUb8/AAAAP1ULAAAAAAAAAagBAABUAAAAzEZ9Z6O+yz+AZ6O+s1G/PwAAAD9kCwAAAAAAAAGpAQAAVAAAAIz6zkZ9Z8s/gGejvrNRvz8AAAA/dAsAAAAAAAABqgEAAFQAAABMriAmVxDLP4Bno76zUb8/AAAAP4MLAAAAAAAAAasBAABUAAAAjMkVxOQKyj+AZ6O+s1G/PwAAAD+TCwAAAAAAAAGsAQAAVAAAAAQxuYKYXMk/gGejvrNRvz8AAAA/owsAAAAAAAABrQEAAFQAAABETK4gJlfIP4Bno76zUb8/AAAAP6MLAAAAAAAAAa4BAABUAAAA/M5GfWejxj+AZ6O+s1G/PwAAAD+yCwAAAAAAAAGvAQAAVAAAAHw26jsb9cU/gGejvrNRvz8AAAA/wgsAAAAAAAABsAEAAFQAAAD0nY36zkbFP4Bno76zUb8/AAAAP8ILAAAAAAAAAbEBAABUAAAAdAUxuYKYxD+AZ6O+s1G/PwAAAD/RCwAAAAAAAAGyAQAAVAAAAOxs1Hc26sM/gGejvrNRvz8AAAA/0QsAAAAAAAABswEAAFQAAABs1Hc26jvDP4Bno76zUb8/AAAAP+ELAAAAAAAAAbQBAABUAAAALIjJFcTkwj+AZ6O+s1G/PwAAAD/xCwAAAAAAAAG1AQAAVAAAACyIyRXE5MI/IHvt8iPdvz8AAAA/AAwAAAAAAAABtgEAAFQAAACs72zUdzbCPyB77fIj3b8/AAAAPwAMAAAAAAAAAbcBAABUAAAAJFcQkyuIwT8o0cAtAnrAPwAAAD8QDAAAAAAAAAG4AQAAVAAAAOQKYnIFMcE/KNHALQJ6wD8AAAA/HwwAAAAAAAABuQEAAFQAAACkvrNR39nAP8jkCmJyBcE/AAAAPx8MAAAAAAAAAboBAABUAAAAJCZXEJMrwD/I5ApicgXBPwAAAD8vDAAAAAAAAAG7AQAAVAAAALizUd/ZqL8/YPhUluKQwT8AAAA/PwwAAAAAAAABvAEAAFQAAAA4G/Wdjfq+P2D4VJbikME/AAAAPz8MAAAAAAAAAb0BAABUAAAAMOo7G/WdvT8sAnqwmtbBPwAAAD8/DAAAAAAAAAG+AQAAVAAAALBR39mo77w/AAyfylIcwj8AAAA/TgwAAAAAAAABvwEAAFQAAAC4ICZXEJO7P8wVxOQKYsI/AAAAP14MAAAAAAAAAcABAABUAAAAKIjJFcTkuj+YH+n+wqfCPwAAAD9eDAAAAAAAAAHBAQAAVAAAAKjvbNR3Nro/ZCkOGXvtwj8AAAA/XgwAAAAAAAABwgEAAFQAAAAwVxCTK4i5PzgzMzMzM8M/AAAAP20MAAAAAAAAAcMBAABUAAAAoL6zUd/ZuD84MzMzMzPDPwAAAD99DAAAAAAAAAHEAQAAVAAAAGFyBTG5guI/AIZPZSkOmT8AAAA/AAAAAAAAAAABxQEAAFQAAABR39mo72ziPwCGT2UpDpk/AAAAPy8AAAAAAAAAAcYBAABUAAAAQUyuICZX4j8Ahk9lKQ6ZPwAAAD8vAAAAAAAAAAHHAQAAVAAAADG5gphcQeI/AIZPZSkOmT8AAAA/PwAAAAAAAAAByAEAAFQAAAAPkyuIyRXiPwCGT2UpDpk/AAAAPz8AAAAAAAAAAckBAABUAAAA////////4T8Ahk9lKQ6ZPwAAAD9OAAAAAAAAAAHKAQAAVAAAAO9s1Hc26uE/AIZPZSkOmT8AAAA/TgAAAAAAAAABywEAAFQAAAC/s1Hf2ajhPwCGT2UpDpk/AAAAP14AAAAAAAAAAcwBAABUAAAAnY36zkZ94T8Ahk9lKQ6ZPwAAAD9uAAAAAAAAAAHNAQAAVAAAAI36zkZ9Z+E/AIZPZSkOmT8AAAA/bgAAAAAAAAABzgEAAFQAAAA7G/WdjfrgPwCGT2UpDpk/AAAAP30AAAAAAAAAAc8BAABUAAAAC2JyBTG54D8Ahk9lKQ6ZPwAAAD+NAAAAAAAAAAHQAQAAVAAAANuo72zUd+A/AIZPZSkOmT8AAAA/jQAAAAAAAAAB0QEAAFQAAAC5gphcQUzgPwCGT2UpDpk/AAAAP5wAAAAAAAAAAdIBAABUAAAAh8kVxOQK4D8Ahk9lKQ6ZPwAAAD+cAAAAAAAAAAHTAQAAVAAAANJGfWejvt8/AIZPZSkOmT8AAAA/rAAAAAAAAAAB1AEAAFQAAACO+s5GfWffPwCGT2UpDpk/AAAAP6wAAAAAAAAAAdUBAABUAAAAKojJFcTk3j8Ahk9lKQ6ZPwAAAD+8AAAAAAAAAAHWAQAAVAAAAMoVxOQKYt4/AIZPZSkOmT8AAAA/vAAAAAAAAAAB1wEAAFQAAABGfWejvrPdPwCGT2UpDpk/AAAAP8sAAAAAAAAAAdgBAABUAAAA5gpicgUx3T8Ahk9lKQ6ZPwAAAD/LAAAAAAAAAAHZAQAAVAAAAMbkCmJyBd0/AIZPZSkOmT8AAAA/2wAAAAAAAAAB2gEAAFQAAABicgUxuYLcPwCGT2UpDpk/AAAAP9sAAAAAAAAAAdsBAABUAAAAQkyuICZX3D8Ahk9lKQ6ZPwAAAD/qAAAAAAAAAAHcAQAAVAAAAJ6N+s5Gfds/AIZPZSkOmT8AAAA/+gAAAAAAAAAB3QEAAFQAAAB+Z6O+s1HbPwCGT2UpDpk/AAAAP/oAAAAAAAAAAd4BAABUAAAAPhv1nY362j8Ahk9lKQ6ZPwAAAD8KAQAAAAAAAAHfAQAAVAAAAP7ORn1no9o/AIZPZSkOmT8AAAA/GQEAAAAAAAAB4AEAAFQAAACaXEFMriDaPwCGT2UpDpk/AAAAPxkBAAAAAAAAAeEBAABUAAAAdjbqOxv12T8Ahk9lKQ6ZPwAAAD8pAQAAAAAAAAHiAQAAVAAAAFYQkyuIydk/AIZPZSkOmT8AAAA/KQEAAAAAAAAB4wEAAFQAAAAWxOQKYnLZPwCGT2UpDpk/AAAAPzgBAAAAAAAAAeQBAABUAAAA1nc26jsb2T8Ahk9lKQ6ZPwAAAD9IAQAAAAAAAAHlAQAAVAAAALJR39mo79g/AIZPZSkOmT8AAAA/WAEAAAAAAAAB5gEAAFQAAACSK4jJFcTYPwCGT2UpDpk/AAAAP1gBAAAAAAAAAecBAABUAAAAcgUxuYKY2D8w6f7Cp7KUPwAAAD9nAQAAAAAAAAHoAQAAVAAAAFLf2ajvbNg/MOn+wqeylD8AAAA/hAEAAAAAAAAB6QEAAFQAAAAyuYKYXEHYPzDp/sKnspQ/AAAAP5MBAAAAAAAAAeoBAABUAAAAEpMriMkV2D8w6f7Cp7KUPwAAAD+TAQAAAAAAAAHrAQAAVAAAAPJs1Hc26tc/MOn+wqeylD8AAAA/owEAAAAAAAAB7AEAAFQAAADORn1no77XPzDp/sKnspQ/AAAAP7MBAAAAAAAAAe0BAABUAAAAriAmVxCT1z8w6f7Cp7KUPwAAAD/CAQAAAAAAAAHuAQAAVAAAAI76zkZ9Z9c/MOn+wqeylD8AAAA/0gEAAAAAAAAB7wEAAFQAAABOriAmVxDXPzDp/sKnspQ/AAAAP9IBAAAAAAAAAfABAABUAAAALojJFcTk1j+gNyeUaOCWPwAAAD/hAQAAAAAAAAHxAQAAVAAAAApicgUxudY/oDcnlGjglj8AAAA/4QEAAAAAAAAB8gEAAFQAAADqOxv1nY3WPwCGT2UpDpk/AAAAP/EBAAAAAAAAAfMBAABUAAAAyhXE5Api1j/wIqAHq2mdPwAAAD/xAQAAAAAAAAH0AQAAVAAAAKrvbNR3NtY/4F/4VJbioD8AAAA/AQIAAAAAAAAB9QEAAFQAAACKyRXE5ArWP1iuICZXEKM/AAAAPxACAAAAAAAAAfYBAABUAAAAaqO+s1Hf1T+I1bSONyekPwAAAD8vAgAAAAAAAAH3AQAAVAAAAEp9Z6O+s9U/wPxI9xc+pT8AAAA/PwIAAAAAAAAB+AEAAFQAAABKfWejvrPVP/gj3V/4VKY/AAAAP08CAAAAAAAAAfkBAABUAAAAJlcQkyuI1T84S3HI2GunPwAAAD9eAgAAAAAAAAH6AQAAVAAAACZXEJMriNU/aHIFMbmCqD8AAAA/bgIAAAAAAAAB+wEAAFQAAAAGMbmCmFzVP9jALQJ6sKo/AAAAP24CAAAAAAAAAfwBAABUAAAABjG5gphc1T8Q6MFqWserPwAAAD99AgAAAAAAAAH9AQAAVAAAAOYKYnIFMdU/EOjBalrHqz8AAAA/jQIAAAAAAAAB/gEAAFQAAADmCmJyBTHVP1APVtM63qw/AAAAP40CAAAAAAAAAf8BAABUAAAA5gpicgUx1T+ANuo7G/WtPwAAAD+dAgAAAAAAAAEAAgAAVAAAAOYKYnIFMdU/sF1+pPsLrz8AAAA/nQIAAAAAAAABAQIAAFQAAADmCmJyBTHVP3hCiQZuEbA/AAAAP7wCAAAAAAAAAQICAABUAAAA5gpicgUx1T8YVtM63pywPwAAAD+8AgAAAAAAAAEDAgAAVAAAAOYKYnIFMdU/sGkdb04osT8AAAA/ywIAAAAAAAABBAIAAFQAAADC5ApicgXVP+iQsdcuP7I/AAAAP9sCAAAAAAAAAQUCAABUAAAAwuQKYnIF1T+IpPsLn8qyPwAAAD/rAgAAAAAAAAEGAgAAVAAAAIaYXEFMrtQ/8PIj3V/4tD8AAAA/CgMAAAAAAAABBwIAAFQAAACGmFxBTK7UP5AGbhHQg7U/AAAAPwoDAAAAAAAAAQgCAABUAAAAhphcQUyu1D8oGrhFQA+2PwAAAD8ZAwAAAAAAAAEJAgAAVAAAAIaYXEFMrtQ/wC0CerCatj8AAAA/GQMAAAAAAAABCgIAAFQAAACGmFxBTK7UP2BBTK4gJrc/AAAAPykDAAAAAAAAAQsCAABUAAAAhphcQUyu1D8AVZbikLG3PwAAAD85AwAAAAAAAAEMAgAAVAAAAIaYXEFMrtQ/mGjgFgE9uD8AAAA/OQMAAAAAAAABDQIAAFQAAACGmFxBTK7UPzB8KktxyLg/AAAAP0gDAAAAAAAAAQ4CAABUAAAAhphcQUyu1D9oo76zUd+5PwAAAD9IAwAAAAAAAAEPAgAAVAAAAIaYXEFMrtQ/CLcI6MFquj8AAAA/ZwMAAAAAAAABEAIAAFQAAACGmFxBTK7UP6DKUhwy9ro/AAAAP2cDAAAAAAAAARECAABUAAAAhphcQUyu1D9A3pxQooG7PwAAAD9wAwAAAAAAAAESAgAAVAAAAIaYXEFMrtQ/2PHmhBINvD8AAAA/gAMAAAAAAAABEwIAAFQAAACivrNR39nUP3gFMbmCmLw/AAAAP4ADAAAAAAAAARQCAABUAAAAor6zUd/Z1D8QGXvt8iO9PwAAAD+fAwAAAAAAAAEVAgAAVAAAAMLkCmJyBdU/EBl77fIjvT8AAAA/rgMAAAAAAAABFgIAAFQAAADC5ApicgXVP7AsxSFjr70/AAAAP64DAAAAAAAAARcCAABUAAAABjG5gphc1T+wLMUhY6+9PwAAAD++AwAAAAAAAAEYAgAAVAAAAAYxuYKYXNU/SEAPVtM6vj8AAAA/vgMAAAAAAAABGQIAAFQAAABKfWejvrPVP+BTWYpDxr4/AAAAP84DAAAAAAAAARoCAABUAAAAaqO+s1Hf1T+AZ6O+s1G/PwAAAD/dAwAAAAAAAAEbAgAAVAAAAIrJFcTkCtY/IHvt8iPdvz8AAAA/3QMAAAAAAAABHAIAAFQAAACq72zUdzbWP1zHmxNKNMA/AAAAP+0DAAAAAAAAAR0CAABUAAAA6jsb9Z2N1j8o0cAtAnrAPwAAAD/8AwAAAAAAAAEeAgAAVAAAAC6IyRXE5NY/+NrlR7q/wD8AAAA//AMAAAAAAAABHwIAAFQAAABu1Hc26jvXP8jkCmJyBcE/AAAAPwwEAAAAAAAAASACAABUAAAAbtR3Nuo71z+U7i98KkvBPwAAAD8cBAAAAAAAAAEhAgAAVAAAAK4gJlcQk9c/lO4vfCpLwT8AAAA/HAQAAAAAAAABIgIAAFQAAADORn1no77XP5TuL3wqS8E/AAAAPzsEAAAAAAAAASMCAABUAAAAEpMriMkV2D8sAnqwmtbBPwAAAD87BAAAAAAAAAEkAgAAVAAAADK5gphcQdg/LAJ6sJrWwT8AAAA/SgQAAAAAAAABJQIAAFQAAACSK4jJFcTYPwAMn8pSHMI/AAAAP1oEAAAAAAAAASYCAABUAAAA1nc26jsb2T/MFcTkCmLCPwAAAD9aBAAAAAAAAAEnAgAAVAAAAPadjfrORtk/mB/p/sKnwj8AAAA/agQAAAAAAAABKAIAAFQAAAAWxOQKYnLZP2QpDhl77cI/AAAAP3kEAAAAAAAAASkCAABUAAAANuo7G/Wd2T9kKQ4Ze+3CPwAAAD+JBAAAAAAAAAEqAgAAVAAAADbqOxv1ndk/ODMzMzMzwz8AAAA/iQQAAAAAAAABKwIAAFQAAABWEJMriMnZPzgzMzMzM8M/AAAAP6gEAAAAAAAAASwCAABUAAAAdjbqOxv12T84MzMzMzPDPwAAAD+4BAAAAAAAAAEtAgAAVAAAAJpcQUyuINo/ODMzMzMzwz8AAAA/uAQAAAAAAAABLgIAAFQAAAC6gphcQUzaPzgzMzMzM8M/AAAAP8cEAAAAAAAAAS8CAABUAAAA2qjvbNR32j84MzMzMzPDPwAAAD/XBAAAAAAAAAEwAgAAVAAAAD4b9Z2N+to/0EZ9Z6O+wz8AAAA/5gQAAAAAAAABMQIAAFQAAABaQUyuICbbP9BGfWejvsM/AAAAP/YEAAAAAAAAATICAABUAAAAfmejvrNR2z/QRn1no77DPwAAAD/2BAAAAAAAAAEzAgAAVAAAAL6zUd/ZqNs/0EZ9Z6O+wz8AAAA/BgUAAAAAAAABNAIAAFQAAADi2ajvbNTbP5xQooFbBMQ/AAAAPwYFAAAAAAAAATUCAABUAAAAAgAAAAAA3D+cUKKBWwTEPwAAAD8VBQAAAAAAAAE2AgAAVAAAAEJMriAmV9w/nFCigVsExD8AAAA/JQUAAAAAAAABNwIAAFQAAABicgUxuYLcP5xQooFbBMQ/AAAAPzQFAAAAAAAAATgCAABUAAAAgphcQUyu3D9sWsebE0rEPwAAAD80BQAAAAAAAAE5AgAAVAAAAMbkCmJyBd0/bFrHmxNKxD8AAAA/RAUAAAAAAAABOgIAAFQAAADmCmJyBTHdP2xax5sTSsQ/AAAAP0QFAAAAAAAAATsCAABUAAAARn1no76z3T9sWsebE0rEPwAAAD9UBQAAAAAAAAE8AgAAVAAAAGajvrNR390/bFrHmxNKxD8AAAA/VAUAAAAAAAABPQIAAFQAAACq72zUdzbeP2xax5sTSsQ/AAAAP2MFAAAAAAAAAT4CAABUAAAAyhXE5Api3j9sWsebE0rEPwAAAD9zBQAAAAAAAAE/AgAAVAAAAE6uICZXEN8/bFrHmxNKxD8AAAA/cwUAAAAAAAABQAIAAFQAAACO+s5GfWffP2xax5sTSsQ/AAAAP4AFAAAAAAAAAUECAABUAAAAsiAmVxCT3z9sWsebE0rEPwAAAD+ABQAAAAAAAAFCAgAAVAAAAO5s1Hc26t8/bFrHmxNKxD8AAAA/kAUAAAAAAAABQwIAAFQAAACHyRXE5ArgP2xax5sTSsQ/AAAAP6AFAAAAAAAAAUQCAABUAAAAmVxBTK4g4D9sWsebE0rEPwAAAD+gBQAAAAAAAAFFAgAAVAAAAKnvbNR3NuA/bFrHmxNKxD8AAAA/vwUAAAAAAAABRgIAAFQAAAC5gphcQUzgP2xax5sTSsQ/AAAAP78FAAAAAAAAAUcCAABUAAAA26jvbNR34D9sWsebE0rEPwAAAD/OBQAAAAAAAAFIAgAAVAAAAOs7G/WdjeA/bFrHmxNKxD8AAAA/zgUAAAAAAAABSQIAAFQAAAD7zkZ9Z6PgP2xax5sTSsQ/AAAAP94FAAAAAAAAAUoCAABUAAAAC2JyBTG54D9sWsebE0rEPwAAAD/uBQAAAAAAAAFLAgAAVAAAABv1nY36zuA/bFrHmxNKxD8AAAA//QUAAAAAAAABTAIAAFQAAAA7G/WdjfrgP2xax5sTSsQ/AAAAPw0GAAAAAAAAAU0CAABUAAAATa4gJlcQ4T9sWsebE0rEPwAAAD8cBgAAAAAAAAFOAgAAVAAAAG3UdzbqO+E/bFrHmxNKxD8AAAA/LAYAAAAAAAABTwIAAFQAAAB9Z6O+s1HhP2xax5sTSsQ/AAAAPywGAAAAAAAAAVACAABUAAAAjfrORn1n4T9sWsebE0rEPwAAAD88BgAAAAAAAAFRAgAAVAAAAK8gJlcQk+E/bFrHmxNKxD8AAAA/SwYAAAAAAAABUgIAAFQAAAC/s1Hf2ajhP2xax5sTSsQ/AAAAP1sGAAAAAAAAAVMCAABUAAAAz0Z9Z6O+4T9sWsebE0rEPwAAAD9qBgAAAAAAAAFUAgAAVAAAAN/ZqO9s1OE/bFrHmxNKxD8AAAA/agYAAAAAAAABVQIAAFQAAADvbNR3NurhP2xax5sTSsQ/AAAAP4oGAAAAAAAAAVYCAABUAAAAD5MriMkV4j9sWsebE0rEPwAAAD+KBgAAAAAAAAFXAgAAVAAAACMmVxCTK+I/bFrHmxNKxD8AAAA/qQYAAAAAAAABWAIAAFQAAAAxuYKYXEHiP2xax5sTSsQ/AAAAP6kGAAAAAAAAAVkCAABUAAAAQUyuICZX4j9sWsebE0rEPwAAAD+4BgAAAAAAAAFaAgAAVAAAAFHf2ajvbOI/bFrHmxNKxD8AAAA/yAYAAAAAAAABWwIAAFQAAABhcgUxuYLiP2xax5sTSsQ/AAAAP8gGAAAAAAAAAVwCAABUAAAAcQUxuYKY4j9sWsebE0rEPwAAAD/YBgAAAAAAAAFdAgAAVAAAAIWYXEFMruI/bFrHmxNKxD8AAAA/5wYAAAAAAAABXgIAAFQAAAClvrNR39niP2xax5sTSsQ/AAAAP+cGAAAAAAAAAV8CAABUAAAAtVHf2ajv4j9sWsebE0rEPwAAAD/3BgAAAAAAAAFgAgAAVAAAAMPkCmJyBeM/nFCigVsExD8AAAA/BgcAAAAAAAABYQIAAFQAAADTdzbqOxvjP5xQooFbBMQ/AAAAPwYHAAAAAAAAAWICAABUAAAA4wpicgUx4z/QRn1no77DPwAAAD8WBwAAAAAAAAFjAgAAVAAAAAcxuYKYXOM/0EZ9Z6O+wz8AAAA/JgcAAAAAAAABZAIAAFQAAAAHMbmCmFzjPwQ9WE3reMM/AAAAPzUHAAAAAAAAAWUCAABUAAAAJ1cQkyuI4z84MzMzMzPDPwAAAD9FBwAAAAAAAAFmAgAAVAAAACdXEJMriOM/ZCkOGXvtwj8AAAA/VAcAAAAAAAABZwIAAFQAAAA36jsb9Z3jP5gf6f7Cp8I/AAAAP1QHAAAAAAAAAWgCAABUAAAAR31no76z4z+YH+n+wqfCPwAAAD9kBwAAAAAAAAFpAgAAVAAAAFkQkyuIyeM/zBXE5Apiwj8AAAA/ZAcAAAAAAAABagIAAFQAAABZEJMriMnjPwAMn8pSHMI/AAAAP3QHAAAAAAAAAWsCAABUAAAAaaO+s1Hf4z8sAnqwmtbBPwAAAD90BwAAAAAAAAFsAgAAVAAAAHk26jsb9eM/YPhUluKQwT8AAAA/gwcAAAAAAAABbQIAAFQAAACZXEFMriDkPyjRwC0CesA/AAAAP5YHAAAAAAAAAW4CAABUAAAAqe9s1Hc25D9cx5sTSjTAPwAAAD+lBwAAAAAAAAFvAgAAVAAAALuCmFxBTOQ/gGejvrNRvz8AAAA/tQcAAAAAAAABcAIAAFQAAADLFcTkCmLkP4Bno76zUb8/AAAAP7UHAAAAAAAAAXECAABUAAAA26jvbNR35D9IQA9W0zq+PwAAAD/FBwAAAAAAAAFyAgAAVAAAAOs7G/WdjeQ/sCzFIWOvvT8AAAA/1AcAAAAAAAABcwIAAFQAAADrOxv1nY3kPxAZe+3yI70/AAAAP9QHAAAAAAAAAXQCAABUAAAA+85GfWej5D94BTG5gpi8PwAAAD/zBwAAAAAAAAF1AgAAVAAAAPvORn1no+Q/2PHmhBINvD8AAAA/8wcAAAAAAAABdgIAAFQAAAD7zkZ9Z6PkP0DenFCigbs/AAAAP/MHAAAAAAAAAXcCAABUAAAA+85GfWej5D+gylIcMva6PwAAAD8DCAAAAAAAAAF4AgAAVAAAAAticgUxueQ/oMpSHDL2uj8AAAA/EwgAAAAAAAABeQIAAFQAAAALYnIFMbnkPwi3COjBaro/AAAAPxMIAAAAAAAAAXoCAABUAAAAC2JyBTG55D9oo76zUd+5PwAAAD8TCAAAAAAAAAF7AgAAVAAAAAticgUxueQ/MHwqS3HIuD8AAAA/MggAAAAAAAABfAIAAFQAAAALYnIFMbnkP5ho4BYBPbg/AAAAPzIIAAAAAAAAAX0CAABUAAAAC2JyBTG55D8AVZbikLG3PwAAAD9BCAAAAAAAAAF+AgAAVAAAAAticgUxueQ/YEFMriAmtz8AAAA/UQgAAAAAAAABfwIAAFQAAAALYnIFMbnkP8AtAnqwmrY/AAAAP1EIAAAAAAAAAYACAABUAAAAC2JyBTG55D8oGrhFQA+2PwAAAD9hCAAAAAAAAAGBAgAAVAAAAAticgUxueQ/kAZuEdCDtT8AAAA/cAgAAAAAAAABggIAAFQAAAALYnIFMbnkP/DyI91f+LQ/AAAAP3AIAAAAAAAAAYMCAABUAAAAC2JyBTG55D9Q39mo72y0PwAAAD+PCAAAAAAAAAGEAgAAVAAAAAticgUxueQ/uMuPdH/hsz8AAAA/jwgAAAAAAAABhQIAAFQAAAALYnIFMbnkPyC4RUAPVrM/AAAAP68IAAAAAAAAAYYCAABUAAAAC2JyBTG55D+IpPsLn8qyPwAAAD+vCAAAAAAAAAGHAgAAVAAAAAticgUxueQ/6JCx1y4/sj8AAAA/rwgAAAAAAAABiAIAAFQAAAALYnIFMbnkP0h9Z6O+s7E/AAAAP74IAAAAAAAAAYkCAABUAAAAC2JyBTG55D+waR1vTiixPwAAAD/OCAAAAAAAAAGKAgAAVAAAAAticgUxueQ/eEKJBm4RsD8AAAA/3QgAAAAAAAABiwIAAFQAAAALYnIFMbnkP7BdfqT7C68/AAAAP+0IAAAAAAAAAYwCAABUAAAAC2JyBTG55D+ANuo7G/WtPwAAAD/tCAAAAAAAAAGNAgAAVAAAAAticgUxueQ/UA9W0zrerD8AAAA//QgAAAAAAAABjgIAAFQAAAD7zkZ9Z6PkPxDowWpax6s/AAAAPwwJAAAAAAAAAY8CAABUAAAA6zsb9Z2N5D+gmZmZmZmpPwAAAD8MCQAAAAAAAAGQAgAAVAAAANuo72zUd+Q/aHIFMbmCqD8AAAA/KwkAAAAAAAABkQIAAFQAAADbqO9s1HfkPzhLccjYa6c/AAAAPysJAAAAAAAAAZICAABUAAAAyxXE5Api5D84S3HI2GunPwAAAD87CQAAAAAAAAGTAgAAVAAAAMsVxOQKYuQ/+CPdX/hUpj8AAAA/OwkAAAAAAAABlAIAAFQAAAC7gphcQUzkP/gj3V/4VKY/AAAAP0sJAAAAAAAAAZUCAABUAAAAu4KYXEFM5D/A/Ej3Fz6lPwAAAD9aCQAAAAAAAAGWAgAAVAAAAKnvbNR3NuQ/iNW0jjcnpD8AAAA/WgkAAAAAAAABlwIAAFQAAACZXEFMriDkP4jVtI43J6Q/AAAAP3kJAAAAAAAAAZgCAABUAAAAeTbqOxv14z9YriAmVxCjPwAAAD+JCQAAAAAAAAGZAgAAVAAAAGmjvrNR3+M/IIeMvXb5oT8AAAA/mwkAAAAAAAABmgIAAFQAAABHfWejvrPjP+Bf+FSW4qA/AAAAP7oJAAAAAAAAAZsCAABUAAAAN+o7G/Wd4z/gX/hUluKgPwAAAD/aCQAAAAAAAAGcAgAAVAAAACdXEJMriOM/4F/4VJbioD8AAAA/6QkAAAAAAAABnQIAAFQAAAAXxOQKYnLjP2BxyNhrl58/AAAAP/kJAAAAAAAAAZ4CAABUAAAABzG5gphc4z9gccjYa5efPwAAAD8YCgAAAAAAAAGfAgAAVAAAAPedjfrORuM/YHHI2GuXnz8AAAA/KAoAAAAAAAABoAIAAFQAAADjCmJyBTHjP/AioAeraZ0/AAAAPygKAAAAAAAAAaECAABUAAAA03c26jsb4z+A1Hc26jubPwAAAD9HCgAAAAAAAAGiAgAAVAAAAMPkCmJyBeM/gNR3Nuo7mz8AAAA/VgoAAAAAAAABowIAAFQAAAC1Ud/ZqO/iP4DUdzbqO5s/AAAAP2YKAAAAAAAAAaQCAABUAAAApb6zUd/Z4j8Ahk9lKQ6ZPwAAAD+FCgAAAAAAAAGlAgAAVAAAAJUriMkVxOI/AIZPZSkOmT8AAAA/hQoAAAAAAAABpgIAAFQAAACVK4jJFcTiP6A3J5Ro4JY/AAAAP4UKAAAAAAAAAacCAABUAAAAhZhcQUyu4j+gNyeUaOCWPwAAAD+kCgAAAAAAAAGoAgAAVAAAAIWYXEFMruI/MOn+wqeylD8AAAA/pAoAAAAAAAABqQIAAFQAAABxBTG5gpjiPzDp/sKnspQ/AAAAP6QKAAAAAAAAAaoCAABUAAAAYXIFMbmC4j8w6f7Cp7KUPwAAAD/ECgAAAAAAAAGrAgAAVAAAAFHf2ajvbOI/MOn+wqeylD8AAAA/4woAAAAAAAABrAIAAFQAAAAxuYKYXEHiPzDp/sKnspQ/AAAAPwILAAAAAAAAAa0CAABUAAAAIyZXEJMr4j8w6f7Cp7KUPwAAAD8hCwAAAAAAAAGuAgAAVAAAANFGfWejvu0/wPsLn8pSjD8AAAA/AAAAAAAAAAABrwIAAFQAAADRRn1no77tP+Beu/xI94c/AAAAPwAAAAAAAAAAAbACAABUAAAAwbNR39mo7T/gXrv8SPeHPwAAAD8PAAAAAAAAAAGxAgAAVAAAAI36zkZ9Z+0/gEo0cIuAfj8AAAA/DwAAAAAAAAABsgIAAFQAAABfQUyuICbtP4BKNHCLgH4/AAAAPx8AAAAAAAAAAbMCAABUAAAAG/WdjfrO7D+AEJMriMl1PwAAAD8fAAAAAAAAAAG0AgAAVAAAANmo72zUd+w/gBCTK4jJdT8AAAA/LwAAAAAAAAABtQIAAFQAAACJyRXE5ArsP4AQkyuIyXU/AAAAPy8AAAAAAAAAAbYCAABUAAAAR31no76z6z+AEJMriMl1PwAAAD8+AAAAAAAAAAG3AgAAVAAAAAUxuYKYXOs/gK3jzQklaj8AAAA/PgAAAAAAAAABuAIAAFQAAADVdzbqOxvrP4Ct480JJWo/AAAAP04AAAAAAAAAAbkCAABUAAAAo76zUd/Z6j+ArePNCSVqPwAAAD9OAAAAAAAAAAG6AgAAVAAAAJMriMkVxOo/gK3jzQklaj8AAAA/XQAAAAAAAAABuwIAAFQAAABzBTG5gpjqP4Ct480JJWo/AAAAP20AAAAAAAAAAbwCAABUAAAAY3IFMbmC6j+ArePNCSVqPwAAAD9tAAAAAAAAAAG9AgAAVAAAADG5gphcQeo/gK3jzQklaj8AAAA/bQAAAAAAAAABvgIAAFQAAAARkyuIyRXqP4Ct480JJWo/AAAAP30AAAAAAAAAAb8CAABUAAAA8WzUdzbq6T+ArePNCSVqPwAAAD+MAAAAAAAAAAHAAgAAVAAAAM9GfWejvuk/gK3jzQklaj8AAAA/nAAAAAAAAAABwQIAAFQAAAC/s1Hf2ajpP4Ct480JJWo/AAAAP5wAAAAAAAAAAcICAABUAAAAryAmVxCT6T+ArePNCSVqPwAAAD+rAAAAAAAAAAHDAgAAVAAAAI/6zkZ9Z+k/gK3jzQklaj8AAAA/qwAAAAAAAAABxAIAAFQAAAB/Z6O+s1HpP4Ct480JJWo/AAAAP7sAAAAAAAAAAcUCAABUAAAATa4gJlcQ6T+ArePNCSVqPwAAAD/LAAAAAAAAAAHGAgAAVAAAAD0b9Z2N+ug/gK3jzQklaj8AAAA/ywAAAAAAAAABxwIAAFQAAAAd9Z2N+s7oP4Ct480JJWo/AAAAP+oAAAAAAAAAAcgCAABUAAAADWJyBTG56D+ArePNCSVqPwAAAD/5AAAAAAAAAAHJAgAAVAAAAPnORn1no+g/gK3jzQklaj8AAAA/+QAAAAAAAAABygIAAFQAAADpOxv1nY3oP4Ct480JJWo/AAAAPwkBAAAAAAAAAcsCAABUAAAAyxXE5Api6D+ArePNCSVqPwAAAD8ZAQAAAAAAAAHMAgAAVAAAALuCmFxBTOg/gBCTK4jJdT8AAAA/GQEAAAAAAAABzQIAAFQAAACXXEFMriDoP4BKNHCLgH4/AAAAPygBAAAAAAAAAc4CAABUAAAAh8kVxOQK6D+ASjRwi4B+PwAAAD84AQAAAAAAAAHPAgAAVAAAAHc26jsb9ec/gEo0cIuAfj8AAAA/RwEAAAAAAAAB0AIAAFQAAABno76zUd/nP+Beu/xI94c/AAAAP0cBAAAAAAAAAdECAABUAAAAVxCTK4jJ5z/gXrv8SPeHPwAAAD9XAQAAAAAAAAHSAgAAVAAAAEl9Z6O+s+c/wPsLn8pSjD8AAAA/ZwEAAAAAAAAB0wIAAFQAAAA56jsb9Z3nP2BMriAmV5A/AAAAP2cBAAAAAAAAAdQCAABUAAAAJVcQkyuI5z9gTK4gJleQPwAAAD92AQAAAAAAAAHVAgAAVAAAAAUxuYKYXOc/wJrW8eaEkj8AAAA/dgEAAAAAAAAB1gIAAFQAAAAFMbmCmFznPzDp/sKnspQ/AAAAP4YBAAAAAAAAAdcCAABUAAAA9Z2N+s5G5z8w6f7Cp7KUPwAAAD+GAQAAAAAAAAHYAgAAVAAAAOUKYnIFMec/MOn+wqeylD8AAAA/lQEAAAAAAAAB2QIAAFQAAADVdzbqOxvnP6A3J5Ro4JY/AAAAP6UBAAAAAAAAAdoCAABUAAAAw+QKYnIF5z8Ahk9lKQ6ZPwAAAD+lAQAAAAAAAAHbAgAAVAAAALNR39mo7+Y/gNR3Nuo7mz8AAAA/tQEAAAAAAAAB3AIAAFQAAACjvrNR39nmP4DUdzbqO5s/AAAAP9QBAAAAAAAAAd0CAABUAAAAo76zUd/Z5j/wIqAHq2mdPwAAAD/jAQAAAAAAAAHeAgAAVAAAAJMriMkVxOY/8CKgB6tpnT8AAAA/4wEAAAAAAAAB3wIAAFQAAACDmFxBTK7mP+Bf+FSW4qA/AAAAPwMCAAAAAAAAAeACAABUAAAAcwUxuYKY5j/gX/hUluKgPwAAAD8ZAgAAAAAAAAHhAgAAVAAAAHMFMbmCmOY/IIeMvXb5oT8AAAA/GQIAAAAAAAAB4gIAAFQAAABzBTG5gpjmP1iuICZXEKM/AAAAPykCAAAAAAAAAeMCAABUAAAAcwUxuYKY5j+I1bSONyekPwAAAD8pAgAAAAAAAAHkAgAAVAAAAFHf2ajvbOY/+CPdX/hUpj8AAAA/OAIAAAAAAAAB5QIAAFQAAABBTK4gJlfmPzhLccjYa6c/AAAAP0gCAAAAAAAAAeYCAABUAAAAQUyuICZX5j9ocgUxuYKoPwAAAD9IAgAAAAAAAAHnAgAAVAAAACEmVxCTK+Y/2MAtAnqwqj8AAAA/WAIAAAAAAAAB6AIAAFQAAAAhJlcQkyvmPxDowWpax6s/AAAAP1gCAAAAAAAAAekCAABUAAAAISZXEJMr5j9QD1bTOt6sPwAAAD9nAgAAAAAAAAHqAgAAVAAAABGTK4jJFeY/gDbqOxv1rT8AAAA/ZwIAAAAAAAAB6wIAAFQAAAARkyuIyRXmP7BdfqT7C68/AAAAP4YCAAAAAAAAAewCAABUAAAAAQAAAAAA5j8YVtM63pywPwAAAD+GAgAAAAAAAAHtAgAAVAAAAAEAAAAAAOY/sGkdb04osT8AAAA/lgIAAAAAAAAB7gIAAFQAAADvbNR3NurlP0h9Z6O+s7E/AAAAP5YCAAAAAAAAAe8CAABUAAAA72zUdzbq5T/okLHXLj+yPwAAAD+mAgAAAAAAAAHwAgAAVAAAAO9s1Hc26uU/iKT7C5/Ksj8AAAA/pgIAAAAAAAAB8QIAAFQAAADvbNR3NurlPyC4RUAPVrM/AAAAP6YCAAAAAAAAAfICAABUAAAA39mo72zU5T+4y490f+GzPwAAAD+1AgAAAAAAAAHzAgAAVAAAAN/ZqO9s1OU/UN/ZqO9stD8AAAA/tQIAAAAAAAAB9AIAAFQAAADf2ajvbNTlP/DyI91f+LQ/AAAAP8UCAAAAAAAAAfUCAABUAAAA39mo72zU5T+QBm4R0IO1PwAAAD/UAgAAAAAAAAH2AgAAVAAAAN/ZqO9s1OU/KBq4RUAPtj8AAAA/1AIAAAAAAAAB9wIAAFQAAADf2ajvbNTlP8AtAnqwmrY/AAAAP/QCAAAAAAAAAfgCAABUAAAA39mo72zU5T9gQUyuICa3PwAAAD/0AgAAAAAAAAH5AgAAVAAAAN/ZqO9s1OU/AFWW4pCxtz8AAAA/EwMAAAAAAAAB+gIAAFQAAADf2ajvbNTlP5ho4BYBPbg/AAAAPxMDAAAAAAAAAfsCAABUAAAA39mo72zU5T8wfCpLcci4PwAAAD8iAwAAAAAAAAH8AgAAVAAAAN/ZqO9s1OU/0I90f+FTuT8AAAA/IgMAAAAAAAAB/QIAAFQAAADf2ajvbNTlP2ijvrNR37k/AAAAPzIDAAAAAAAAAf4CAABUAAAA72zUdzbq5T8ItwjowWq6PwAAAD9CAwAAAAAAAAH/AgAAVAAAAO9s1Hc26uU/QN6cUKKBuz8AAAA/UQMAAAAAAAABAAMAAFQAAAABAAAAAADmP0DenFCigbs/AAAAP2EDAAAAAAAAAQEDAABUAAAAEZMriMkV5j94BTG5gpi8PwAAAD9hAwAAAAAAAAECAwAAVAAAABGTK4jJFeY/EBl77fIjvT8AAAA/YQMAAAAAAAABAwMAAFQAAAAxuYKYXEHmP7AsxSFjr70/AAAAP3ADAAAAAAAAAQQDAABUAAAAMbmCmFxB5j9IQA9W0zq+PwAAAD+AAwAAAAAAAAEFAwAAVAAAAEFMriAmV+Y/4FNZikPGvj8AAAA/gAMAAAAAAAABBgMAAFQAAABR39mo72zmP+BTWYpDxr4/AAAAP5ADAAAAAAAAAQcDAABUAAAAY3IFMbmC5j+AZ6O+s1G/PwAAAD+QAwAAAAAAAAEIAwAAVAAAAHMFMbmCmOY/IHvt8iPdvz8AAAA/nwMAAAAAAAABCQMAAFQAAACTK4jJFcTmP1zHmxNKNMA/AAAAP58DAAAAAAAAAQoDAABUAAAAs1Hf2ajv5j8o0cAtAnrAPwAAAD+vAwAAAAAAAAELAwAAVAAAAMPkCmJyBec/+NrlR7q/wD8AAAA/rwMAAAAAAAABDAMAAFQAAADlCmJyBTHnP8jkCmJyBcE/AAAAP74DAAAAAAAAAQ0DAABUAAAABTG5gphc5z+U7i98KkvBPwAAAD/OAwAAAAAAAAEOAwAAVAAAABXE5Apicuc/lO4vfCpLwT8AAAA/zgMAAAAAAAABDwMAAFQAAAAlVxCTK4jnP5TuL3wqS8E/AAAAP94DAAAAAAAAARADAABUAAAAOeo7G/Wd5z9g+FSW4pDBPwAAAD/eAwAAAAAAAAERAwAAVAAAAFcQkyuIyec/LAJ6sJrWwT8AAAA/7QMAAAAAAAABEgMAAFQAAABno76zUd/nPywCerCa1sE/AAAAP+0DAAAAAAAAARMDAABUAAAAdzbqOxv15z8ADJ/KUhzCPwAAAD/9AwAAAAAAAAEUAwAAVAAAAIfJFcTkCug/zBXE5Apiwj8AAAA/FgQAAAAAAAABFQMAAFQAAACXXEFMriDoP8wVxOQKYsI/AAAAPxYEAAAAAAAAARYDAABUAAAAq+9s1Hc26D+YH+n+wqfCPwAAAD8mBAAAAAAAAAEXAwAAVAAAALuCmFxBTOg/mB/p/sKnwj8AAAA/JgQAAAAAAAABGAMAAFQAAADLFcTkCmLoP2QpDhl77cI/AAAAPzUEAAAAAAAAARkDAABUAAAA2ajvbNR36D9kKQ4Ze+3CPwAAAD9FBAAAAAAAAAEaAwAAVAAAAOk7G/Wdjeg/ODMzMzMzwz8AAAA/RQQAAAAAAAABGwMAAFQAAAD5zkZ9Z6PoPzgzMzMzM8M/AAAAP1QEAAAAAAAAARwDAABUAAAADWJyBTG56D84MzMzMzPDPwAAAD9kBAAAAAAAAAEdAwAAVAAAAB31nY36zug/ODMzMzMzwz8AAAA/dAQAAAAAAAABHgMAAFQAAAA9G/WdjfroP9BGfWejvsM/AAAAP3QEAAAAAAAAAR8DAABUAAAAXUFMriAm6T/QRn1no77DPwAAAD+TBAAAAAAAAAEgAwAAVAAAAH9no76zUek/0EZ9Z6O+wz8AAAA/kwQAAAAAAAABIQMAAFQAAACP+s5GfWfpP9BGfWejvsM/AAAAP6IEAAAAAAAAASIDAABUAAAAn436zkZ96T+cUKKBWwTEPwAAAD+yBAAAAAAAAAEjAwAAVAAAAK8gJlcQk+k/nFCigVsExD8AAAA/wgQAAAAAAAABJAMAAFQAAADPRn1no77pP5xQooFbBMQ/AAAAP8IEAAAAAAAAASUDAABUAAAA4dmo72zU6T9sWsebE0rEPwAAAD/RBAAAAAAAAAEmAwAAVAAAAAEAAAAAAOo/bFrHmxNKxD8AAAA/4QQAAAAAAAABJwMAAFQAAAAhJlcQkyvqP2xax5sTSsQ/AAAAP+EEAAAAAAAAASgDAABUAAAAMbmCmFxB6j9sWsebE0rEPwAAAD/wBAAAAAAAAAEpAwAAVAAAAENMriAmV+o/PGTstcuPxD8AAAA/AAUAAAAAAAABKgMAAFQAAABjcgUxuYLqPzxk7LXLj8Q/AAAAPwAFAAAAAAAAASsDAABUAAAAg5hcQUyu6j8IbhHQg9XEPwAAAD8ABQAAAAAAAAEsAwAAVAAAAKO+s1Hf2eo/1Hc26jsbxT8AAAA/EAUAAAAAAAABLQMAAFQAAAC1Ud/ZqO/qP9R3Nuo7G8U/AAAAPx8FAAAAAAAAAS4DAABUAAAAxeQKYnIF6z/UdzbqOxvFPwAAAD8fBQAAAAAAAAEvAwAAVAAAAOUKYnIFMes/1Hc26jsbxT8AAAA/HwUAAAAAAAABMAMAAFQAAAD1nY36zkbrP9R3Nuo7G8U/AAAAPy8FAAAAAAAAATEDAABUAAAAF8TkCmJy6z/UdzbqOxvFPwAAAD8vBQAAAAAAAAEyAwAAVAAAADfqOxv1nes/1Hc26jsbxT8AAAA/PgUAAAAAAAABMwMAAFQAAABHfWejvrPrP9R3Nuo7G8U/AAAAP04FAAAAAAAAATQDAABUAAAAVxCTK4jJ6z/UdzbqOxvFPwAAAD9OBQAAAAAAAAE1AwAAVAAAAGejvrNR3+s/1Hc26jsbxT8AAAA/XgUAAAAAAAABNgMAAFQAAACZXEFMriDsP3SLgB6spsU/AAAAP14FAAAAAAAAATcDAABUAAAAyRXE5Api7D90i4AerKbFPwAAAD9tBQAAAAAAAAE4AwAAVAAAANmo72zUd+w/QJWlOGTsxT8AAAA/fQUAAAAAAAABOQMAAFQAAAD7zkZ9Z6PsP0CVpThk7MU/AAAAP4wFAAAAAAAAAToDAABUAAAAK4jJFcTk7D9AlaU4ZOzFPwAAAD+MBQAAAAAAAAE7AwAAVAAAADsb9Z2N+uw/QJWlOGTsxT8AAAA/nAUAAAAAAAABPAMAAFQAAABt1Hc26jvtP0CVpThk7MU/AAAAP6wFAAAAAAAAAT0DAABUAAAAfWejvrNR7T9AlaU4ZOzFPwAAAD+sBQAAAAAAAAE+AwAAVAAAAJ2N+s5Gfe0/QJWlOGTsxT8AAAA/uwUAAAAAAAABPwMAAFQAAACtICZXEJPtP0CVpThk7MU/AAAAP7sFAAAAAAAAAUADAABUAAAA0UZ9Z6O+7T9AlaU4ZOzFPwAAAD/LBQAAAAAAAAFBAwAAVAAAAOHZqO9s1O0/QJWlOGTsxT8AAAA/ywUAAAAAAAABQgMAAFQAAAD////////tP0CVpThk7MU/AAAAP9oFAAAAAAAAAUMDAABUAAAAIyZXEJMr7j90i4AerKbFPwAAAD/aBQAAAAAAAAFEAwAAVAAAAENMriAmV+4/dIuAHqymxT8AAAA/6gUAAAAAAAABRQMAAFQAAABT39mo72zuP6SBWwT0YMU/AAAAP/oFAAAAAAAAAUYDAABUAAAAcwUxuYKY7j/UdzbqOxvFPwAAAD8JBgAAAAAAAAFHAwAAVAAAAIGYXEFMru4/CG4R0IPVxD8AAAA/CQYAAAAAAAABSAMAAFQAAAC1Ud/ZqO/uPzxk7LXLj8Q/AAAAPxYGAAAAAAAAAUkDAABUAAAA1Xc26jsb7z+cUKKBWwTEPwAAAD8lBgAAAAAAAAFKAwAAVAAAAOUKYnIFMe8/nFCigVsExD8AAAA/NQYAAAAAAAABSwMAAFQAAADlCmJyBTHvP9BGfWejvsM/AAAAP0UGAAAAAAAAAUwDAABUAAAA952N+s5G7z/QRn1no77DPwAAAD9FBgAAAAAAAAFNAwAAVAAAAAcxuYKYXO8/BD1YTet4wz8AAAA/RQYAAAAAAAABTgMAAFQAAAAnVxCTK4jvPzgzMzMzM8M/AAAAP1QGAAAAAAAAAU8DAABUAAAAN+o7G/Wd7z+YH+n+wqfCPwAAAD9kBgAAAAAAAAFQAwAAVAAAAEd9Z6O+s+8/zBXE5Apiwj8AAAA/ZAYAAAAAAAABUQMAAFQAAABHfWejvrPvPwAMn8pSHMI/AAAAP3MGAAAAAAAAAVIDAABUAAAAVxCTK4jJ7z8ADJ/KUhzCPwAAAD+DBgAAAAAAAAFTAwAAVAAAAFcQkyuIye8/YPhUluKQwT8AAAA/gwYAAAAAAAABVAMAAFQAAABXEJMriMnvP5TuL3wqS8E/AAAAP4MGAAAAAAAAAVUDAABUAAAAaaO+s1Hf7z/I5ApicgXBPwAAAD+TBgAAAAAAAAFWAwAAVAAAAGmjvrNR3+8/+NrlR7q/wD8AAAA/kwYAAAAAAAABVwMAAFQAAABpo76zUd/vPyjRwC0CesA/AAAAP6IGAAAAAAAAAVgDAABUAAAAaaO+s1Hf7z8ge+3yI92/PwAAAD+yBgAAAAAAAAFZAwAAVAAAAGmjvrNR3+8/gGejvrNRvz8AAAA/wQYAAAAAAAABWgMAAFQAAABpo76zUd/vP+BTWYpDxr4/AAAAP8EGAAAAAAAAAVsDAABUAAAAaaO+s1Hf7z9IQA9W0zq+PwAAAD/RBgAAAAAAAAFcAwAAVAAAAGmjvrNR3+8/sCzFIWOvvT8AAAA/4QYAAAAAAAABXQMAAFQAAABpo76zUd/vPxAZe+3yI70/AAAAP+EGAAAAAAAAAV4DAABUAAAAaaO+s1Hf7z94BTG5gpi8PwAAAD/wBgAAAAAAAAFfAwAAVAAAAGmjvrNR3+8/2PHmhBINvD8AAAA/AAcAAAAAAAABYAMAAFQAAABpo76zUd/vP0DenFCigbs/AAAAPw8HAAAAAAAAAWEDAABUAAAAaaO+s1Hf7z+gylIcMva6PwAAAD8PBwAAAAAAAAFiAwAAVAAAAGmjvrNR3+8/aKO+s1HfuT8AAAA/HwcAAAAAAAABYwMAAFQAAABpo76zUd/vP9CPdH/hU7k/AAAAPy8HAAAAAAAAAWQDAABUAAAAaaO+s1Hf7z8wfCpLcci4PwAAAD8vBwAAAAAAAAFlAwAAVAAAAGmjvrNR3+8/AFWW4pCxtz8AAAA/PgcAAAAAAAABZgMAAFQAAABpo76zUd/vP2BBTK4gJrc/AAAAP04HAAAAAAAAAWcDAABUAAAAaaO+s1Hf7z/ALQJ6sJq2PwAAAD9OBwAAAAAAAAFoAwAAVAAAAGmjvrNR3+8/KBq4RUAPtj8AAAA/XQcAAAAAAAABaQMAAFQAAABpo76zUd/vP5AGbhHQg7U/AAAAP20HAAAAAAAAAWoDAABUAAAAaaO+s1Hf7z/w8iPdX/i0PwAAAD9tBwAAAAAAAAFrAwAAVAAAAGmjvrNR3+8/UN/ZqO9stD8AAAA/bQcAAAAAAAABbAMAAFQAAABpo76zUd/vP7jLj3R/4bM/AAAAP30HAAAAAAAAAW0DAABUAAAAaaO+s1Hf7z8guEVAD1azPwAAAD99BwAAAAAAAAFuAwAAVAAAAGmjvrNR3+8/iKT7C5/Ksj8AAAA/nAcAAAAAAAABbwMAAFQAAABpo76zUd/vP+iQsdcuP7I/AAAAP5wHAAAAAAAAAXADAABUAAAAaaO+s1Hf7z9IfWejvrOxPwAAAD+rBwAAAAAAAAFxAwAAVAAAAGmjvrNR3+8/sGkdb04osT8AAAA/uwcAAAAAAAABcgMAAFQAAABXEJMriMnvP3hCiQZuEbA/AAAAP7sHAAAAAAAAAXMDAABUAAAAVxCTK4jJ7z+ANuo7G/WtPwAAAD/aBwAAAAAAAAF0AwAAVAAAAFcQkyuIye8/UA9W0zrerD8AAAA/6gcAAAAAAAABdQMAAFQAAABHfWejvrPvPxDowWpax6s/AAAAP+oHAAAAAAAAAXYDAABUAAAAN+o7G/Wd7z+gmZmZmZmpPwAAAD/qBwAAAAAAAAF3AwAAVAAAACdXEJMriO8/aHIFMbmCqD8AAAA/+QcAAAAAAAABeAMAAFQAAAAXxOQKYnLvPzhLccjYa6c/AAAAPwkIAAAAAAAAAXkDAABUAAAAF8TkCmJy7z/4I91f+FSmPwAAAD8JCAAAAAAAAAF6AwAAVAAAAAcxuYKYXO8/wPxI9xc+pT8AAAA/HQgAAAAAAAABewMAAFQAAAAHMbmCmFzvP4jVtI43J6Q/AAAAPywIAAAAAAAAAXwDAABUAAAA952N+s5G7z9YriAmVxCjPwAAAD88CAAAAAAAAAF9AwAAVAAAAOUKYnIFMe8/IIeMvXb5oT8AAAA/PAgAAAAAAAABfgMAAFQAAADVdzbqOxvvP2BxyNhrl58/AAAAP0sIAAAAAAAAAX8DAABUAAAAtVHf2ajv7j/wIqAHq2mdPwAAAD9bCAAAAAAAAAGAAwAAVAAAAKW+s1Hf2e4/gNR3Nuo7mz8AAAA/awgAAAAAAAABgQMAAFQAAACVK4jJFcTuPwCGT2UpDpk/AAAAP2sIAAAAAAAAAYIDAABUAAAAlSuIyRXE7j+gNyeUaOCWPwAAAD96CAAAAAAAAAGDAwAAVAAAAIGYXEFMru4/oDcnlGjglj8AAAA/eggAAAAAAAABhAMAAFQAAACBmFxBTK7uPzDp/sKnspQ/AAAAP4oIAAAAAAAAAYUDAABUAAAAcwUxuYKY7j8w6f7Cp7KUPwAAAD+ZCAAAAAAAAAGGAwAAVAAAAFPf2ajvbO4/MOn+wqeylD8AAAA/mQgAAAAAAAABhwMAAFQAAABDTK4gJlfuPzDp/sKnspQ/AAAAP6kIAAAAAAAAAYgDAABUAAAAM7mCmFxB7j/Amtbx5oSSPwAAAD+5CAAAAAAAAAGJAwAAVAAAADO5gphcQe4/YEyuICZXkD8AAAA/uQgAAAAAAAABigMAAFQAAAAjJlcQkyvuP2BMriAmV5A/AAAAP8gIAAAAAAAAAYsDAABUAAAAD5MriMkV7j9gTK4gJleQPwAAAD/YCAAAAAAAAAGMAwAAVAAAAP///////+0/YEyuICZXkD8AAAA/2AgAAAAAAAABjQMAAFQAAADxbNR3NurtP2BMriAmV5A/AAAAP+cIAAAAAAAAAY4DAABUAAAA4dmo72zU7T9gTK4gJleQPwAAAD/3CAAAAAAAAAGPAwAAVAAAAMGzUd/ZqO0/wPsLn8pSjD8AAAA/9wgAAAAAAAABkAMAAFQAAACtICZXEJPtP8D7C5/KUow/AAAAPwcJAAAAAAAAAZEDAABUAAAAjfrORn1n7T/A+wufylKMPwAAAD8WCQAAAAAAAAGSAwAAVAAAAH1no76zUe0/wPsLn8pSjD8AAAA/FgkAAAAAAAABkwMAAFQAAABt1Hc26jvtP8D7C5/KUow/AAAAPyYJAAAAAAAAAZQDAABUAAAAX0FMriAm7T/A+wufylKMPwAAAD8mCQAAAAAAAAGVAwAAVAAAAEuuICZXEO0/wPsLn8pSjD8AAAA/RQkAAAAAAAABlgMAAFQAAAA7G/WdjfrsP8D7C5/KUow/AAAAP0UJAAAAAAAAAZcDAABUAAAAK4jJFcTk7D/A+wufylKMPwAAAD9FCQAAAAAAAAGYAwAAVAAAABv1nY36zuw/wPsLn8pSjD8AAAA/VQkAAAAAAAABmQMAAFQAAABNriAmVxDhP6SBWwT0YMU/AAAAPwAAAAAAAAAAAZoDAABUAAAATa4gJlcQ4T/UdzbqOxvFPwAAAD8PAAAAAAAAAAGbAwAAVAAAADsb9Z2N+uA/PGTstcuPxD8AAAA/DwAAAAAAAAABnAMAAFQAAAA7G/WdjfrgP5xQooFbBMQ/AAAAPx8AAAAAAAAAAZ0DAABUAAAAOxv1nY364D/QRn1no77DPwAAAD8+AAAAAAAAAAGeAwAAVAAAACuIyRXE5OA/BD1YTet4wz8AAAA/PgAAAAAAAAABnwMAAFQAAAAb9Z2N+s7gPwQ9WE3reMM/AAAAP04AAAAAAAAAAaADAABUAAAAG/WdjfrO4D84MzMzMzPDPwAAAD9OAAAAAAAAAAGhAwAAVAAAAAticgUxueA/ODMzMzMzwz8AAAA/XQAAAAAAAAABogMAAFQAAAD7zkZ9Z6PgP2QpDhl77cI/AAAAP20AAAAAAAAAAaMDAABUAAAA26jvbNR34D+YH+n+wqfCPwAAAD+MAAAAAAAAAAGkAwAAVAAAANuo72zUd+A/zBXE5Apiwj8AAAA/nAAAAAAAAAABpQMAAFQAAAC5gphcQUzgP8wVxOQKYsI/AAAAP5wAAAAAAAAAAaYDAABUAAAAqe9s1Hc24D/MFcTkCmLCPwAAAD+cAAAAAAAAAAGnAwAAVAAAAJlcQUyuIOA/LAJ6sJrWwT8AAAA/qwAAAAAAAAABqAMAAFQAAACHyRXE5ArgPywCerCa1sE/AAAAP6sAAAAAAAAAAakDAABUAAAA7mzUdzbq3z8sAnqwmtbBPwAAAD+7AAAAAAAAAAGqAwAAVAAAALIgJlcQk98/YPhUluKQwT8AAAA/uwAAAAAAAAABqwMAAFQAAABu1Hc26jvfP2D4VJbikME/AAAAP8sAAAAAAAAAAawDAABUAAAATq4gJlcQ3z9g+FSW4pDBPwAAAD/qAAAAAAAAAAGtAwAAVAAAAApicgUxud4/YPhUluKQwT8AAAA/6gAAAAAAAAABrgMAAFQAAADKFcTkCmLeP2D4VJbikME/AAAAPwkBAAAAAAAAAa8DAABUAAAAqu9s1Hc23j9g+FSW4pDBPwAAAD8JAQAAAAAAAAGwAwAAVAAAAEZ9Z6O+s90/YPhUluKQwT8AAAA/CQEAAAAAAAABsQMAAFQAAAAmVxCTK4jdP2D4VJbikME/AAAAPxkBAAAAAAAAAbIDAABUAAAAxuQKYnIF3T9g+FSW4pDBPwAAAD8oAQAAAAAAAAGzAwAAVAAAAKa+s1Hf2dw/YPhUluKQwT8AAAA/KAEAAAAAAAABtAMAAFQAAACCmFxBTK7cP2D4VJbikME/AAAAPzgBAAAAAAAAAbUDAABUAAAAYnIFMbmC3D9g+FSW4pDBPwAAAD84AQAAAAAAAAG2AwAAVAAAAAIAAAAAANw/YPhUluKQwT8AAAA/RwEAAAAAAAABtwMAAFQAAADi2ajvbNTbP2D4VJbikME/AAAAP2cBAAAAAAAAAbgDAABUAAAAno36zkZ92z8sAnqwmtbBPwAAAD95AQAAAAAAAAG5AwAAVAAAAFpBTK4gJts/AAyfylIcwj8AAAA/iQEAAAAAAAABugMAAFQAAAAe9Z2N+s7aP5gf6f7Cp8I/AAAAP5gBAAAAAAAAAbsDAABUAAAA/s5GfWej2j9kKQ4Ze+3CPwAAAD+oAQAAAAAAAAG8AwAAVAAAANqo72zUd9o/BD1YTet4wz8AAAA/uAEAAAAAAAABvQMAAFQAAADaqO9s1HfaP9BGfWejvsM/AAAAP8cBAAAAAAAAAb4DAABUAAAA2qjvbNR32j+cUKKBWwTEPwAAAD/HAQAAAAAAAAG/AwAAVAAAALqCmFxBTNo/bFrHmxNKxD8AAAA/1wEAAAAAAAABwAMAAFQAAAC6gphcQUzaPwhuEdCD1cQ/AAAAP+YBAAAAAAAAAcEDAABUAAAAuoKYXEFM2j+kgVsE9GDFPwAAAD/mAQAAAAAAAAHCAwAAVAAAALqCmFxBTNo/dIuAHqymxT8AAAA/5gEAAAAAAAABwwMAAFQAAAC6gphcQUzaP0CVpThk7MU/AAAAP/YBAAAAAAAAAcQDAABUAAAAuoKYXEFM2j8Mn8pSHDLGPwAAAD/2AQAAAAAAAAHFAwAAVAAAALqCmFxBTNo/3KjvbNR3xj8AAAA/BgIAAAAAAAABxgMAAFQAAADaqO9s1HfaP0TGXrv8SMc/AAAAPxUCAAAAAAAAAccDAABUAAAAHvWdjfrO2j8U0IPVtI7HPwAAAD8VAgAAAAAAAAHIAwAAVAAAAB71nY36zto/sOPNCSUayD8AAAA/JQIAAAAAAAAByQMAAFQAAAA+G/WdjfraP3zt8iPdX8g/AAAAPzQCAAAAAAAAAcoDAABUAAAAPhv1nY362j8YAT1YTevIPwAAAD9EAgAAAAAAAAHLAwAAVAAAAD4b9Z2N+to/5ApicgUxyT8AAAA/RAIAAAAAAAABzAMAAFQAAAB+Z6O+s1HbP4QerKZ1vMk/AAAAP1QCAAAAAAAAAc0DAABUAAAAno36zkZ92z8cMvba5UfKPwAAAD9UAgAAAAAAAAHOAwAAVAAAAJ6N+s5Gfds/vEVAD1bTyj8AAAA/YwIAAAAAAAABzwMAAFQAAAC+s1Hf2ajbP4hPZSkOGcs/AAAAP3MCAAAAAAAAAdADAABUAAAA4tmo72zU2z9UWYpDxl7LPwAAAD9zAgAAAAAAAAHRAwAAVAAAAOLZqO9s1Ns/IGOvXX6kyz8AAAA/cwIAAAAAAAAB0gMAAFQAAAAiJlcQkyvcP8B2+ZHuL8w/AAAAP5ICAAAAAAAAAdMDAABUAAAAIiZXEJMr3D+MgB6spnXMPwAAAD+SAgAAAAAAAAHUAwAAVAAAACImVxCTK9w/WIpDxl67zD8AAAA/ogIAAAAAAAAB1QMAAFQAAABicgUxuYLcPyiUaOAWAc0/AAAAP6ICAAAAAAAAAdYDAABUAAAAYnIFMbmC3D/4nY36zkbNPwAAAD+xAgAAAAAAAAHXAwAAVAAAAIKYXEFMrtw/+J2N+s5GzT8AAAA/wQIAAAAAAAAB2AMAAFQAAACCmFxBTK7cP8SnshSHjM0/AAAAP9ACAAAAAAAAAdkDAABUAAAAxuQKYnIF3T+QsdcuP9LNPwAAAD/gAgAAAAAAAAHaAwAAVAAAAOYKYnIFMd0/YLv8SPcXzj8AAAA/8AIAAAAAAAAB2wMAAFQAAAAGMbmCmFzdP2C7/Ej3F84/AAAAP/ACAAAAAAAAAdwDAABUAAAAJlcQkyuI3T/8zkZ9Z6POPwAAAD//AgAAAAAAAAHdAwAAVAAAAEZ9Z6O+s90//M5GfWejzj8AAAA/DwMAAAAAAAAB3gMAAFQAAACKyRXE5AreP/zORn1no84/AAAAPw8DAAAAAAAAAd8DAABUAAAAqu9s1Hc23j/I2GuXH+nOPwAAAD8eAwAAAAAAAAHgAwAAVAAAAMoVxOQKYt4/yNhrlx/pzj8AAAA/LgMAAAAAAAAB4QMAAFQAAADKFcTkCmLeP5jikLHXLs8/AAAAPy4DAAAAAAAAAeIDAABUAAAA6jsb9Z2N3j+Y4pCx1y7PPwAAAD8+AwAAAAAAAAHjAwAAVAAAAApicgUxud4/mOKQsdcuzz8AAAA/TQMAAAAAAAAB5AMAAFQAAAAqiMkVxOTeP5jikLHXLs8/AAAAP00DAAAAAAAAAeUDAABUAAAATq4gJlcQ3z+Y4pCx1y7PPwAAAD9dAwAAAAAAAAHmAwAAVAAAAG7UdzbqO98/mOKQsdcuzz8AAAA/XQMAAAAAAAAB5wMAAFQAAACO+s5GfWffP2jstcuPdM8/AAAAP2wDAAAAAAAAAegDAABUAAAAsiAmVxCT3z9o7LXLj3TPPwAAAD+AAwAAAAAAAAHpAwAAVAAAANJGfWejvt8/aOy1y490zz8AAAA/kAMAAAAAAAAB6gMAAFQAAADubNR3NurfP2jstcuPdM8/AAAAP58DAAAAAAAAAesDAABUAAAAh8kVxOQK4D9o7LXLj3TPPwAAAD+vAwAAAAAAAAHsAwAAVAAAAJlcQUyuIOA/aOy1y490zz8AAAA/rwMAAAAAAAAB7QMAAFQAAAC5gphcQUzgP2jstcuPdM8/AAAAP84DAAAAAAAAAe4DAABUAAAA26jvbNR34D9o7LXLj3TPPwAAAD/OAwAAAAAAAAHvAwAAVAAAAPvORn1no+A/aOy1y490zz8AAAA/3gMAAAAAAAAB8AMAAFQAAAAb9Z2N+s7gP2jstcuPdM8/AAAAP+0DAAAAAAAAAfEDAABUAAAAOxv1nY364D9o7LXLj3TPPwAAAD/tAwAAAAAAAAHyAwAAVAAAAE2uICZXEOE/aOy1y490zz8AAAA//QMAAAAAAAAB8wMAAFQAAABdQUyuICbhP2jstcuPdM8/AAAAPwwEAAAAAAAAAfQDAABUAAAAfWejvrNR4T+Y4pCx1y7PPwAAAD8cBAAAAAAAAAH1AwAAVAAAAH1no76zUeE/yNhrlx/pzj8AAAA/LAQAAAAAAAAB9gMAAFQAAACN+s5GfWfhP/zORn1no84/AAAAP0sEAAAAAAAAAfcDAABUAAAAnY36zkZ94T8wxSFjr13OPwAAAD9LBAAAAAAAAAH4AwAAVAAAAK8gJlcQk+E/kLHXLj/SzT8AAAA/WgQAAAAAAAAB+QMAAFQAAACvICZXEJPhP8SnshSHjM0/AAAAP2oEAAAAAAAAAfoDAABUAAAAv7NR39mo4T8olGjgFgHNPwAAAD96BAAAAAAAAAH7AwAAVAAAAM9GfWejvuE/jIAerKZ1zD8AAAA/egQAAAAAAAAB/AMAAFQAAADPRn1no77hP8B2+ZHuL8w/AAAAP4kEAAAAAAAAAf0DAABUAAAA39mo72zU4T8gY69dfqTLPwAAAD+ZBAAAAAAAAAH+AwAAVAAAAN/ZqO9s1OE/iE9lKQ4Zyz8AAAA/qAQAAAAAAAAB/wMAAFQAAADf2ajvbNThP7xFQA9W08o/AAAAP6gEAAAAAAAAAQAEAABUAAAA39mo72zU4T/sOxv1nY3KPwAAAD+4BAAAAAAAAAEBBAAAVAAAAN/ZqO9s1OE/HDL22uVHyj8AAAA/yAQAAAAAAAABAgQAAFQAAADf2ajvbNThP4QerKZ1vMk/AAAAP8gEAAAAAAAAAQMEAABUAAAA39mo72zU4T+0FIeMvXbJPwAAAD/XBAAAAAAAAAEEBAAAVAAAAN/ZqO9s1OE/5ApicgUxyT8AAAA/5wQAAAAAAAABBQQAAFQAAADf2ajvbNThPxgBPVhN68g/AAAAP+cEAAAAAAAAAQYEAABUAAAA39mo72zU4T9M9xc+laXIPwAAAD/2BAAAAAAAAAEHBAAAVAAAAN/ZqO9s1OE/fO3yI91fyD8AAAA/9gQAAAAAAAABCAQAAFQAAADvbNR3NurhP+DZqO9s1Mc/AAAAPxYFAAAAAAAAAQkEAABUAAAA72zUdzbq4T8U0IPVtI7HPwAAAD8WBQAAAAAAAAEKBAAAVAAAAO9s1Hc26uE/eLw5oUQDxz8AAAA/JQUAAAAAAAABCwQAAFQAAADvbNR3NurhP6iyFIeMvcY/AAAAPzUFAAAAAAAAAQwEAABUAAAA72zUdzbq4T8Mn8pSHDLGPwAAAD9EBQAAAAAAAAENBAAAVAAAAO9s1Hc26uE/QJWlOGTsxT8AAAA/VAUAAAAAAAABDgQAAFQAAADvbNR3NurhP6SBWwT0YMU/AAAAP2QFAAAAAAAAAQ8EAABUAAAA72zUdzbq4T/UdzbqOxvFPwAAAD9zBQAAAAAAAAEQBAAAVAAAAO9s1Hc26uE/PGTstcuPxD8AAAA/dgUAAAAAAAABEQQAAFQAAADf2ajvbNThP5xQooFbBMQ/AAAAP4UFAAAAAAAAARIEAABUAAAAv7NR39mo4T/QRn1no77DPwAAAD+lBQAAAAAAAAETBAAAVAAAAK8gJlcQk+E/0EZ9Z6O+wz8AAAA/tAUAAAAAAAABFAQAAFQAAACdjfrORn3hPwQ9WE3reMM/AAAAP8QFAAAAAAAAARUEAABUAAAAfWejvrNR4T8EPVhN63jDPwAAAD/EBQAAAAAAAAEWBAAAVAAAAG3UdzbqO+E/BD1YTet4wz8AAAA/0wUAAAAAAAABFwQAAFQAAABNriAmVxDhPzgzMzMzM8M/AAAAP+MFAAAAAAAAARgEAABUAAAAOxv1nY364D84MzMzMzPDPwAAAD/jBQAAAAAAAAEZBAAAVAAAABv1nY36zuA/ODMzMzMzwz8AAAA/8wUAAAAAAAABGgQAAFQAAAALYnIFMbngPzgzMzMzM8M/AAAAPwIGAAAAAAAAARsEAABUAAAA6zsb9Z2N4D84MzMzMzPDPwAAAD8CBgAAAAAAAAEcBAAAVAAAANuo72zUd+A/ODMzMzMzwz8AAAA/IQYAAAAAAAABHQQAAFQAAADJFcTkCmLgPzgzMzMzM8M/AAAAPyEGAAAAAAAAAR4EAABUAAAAuYKYXEFM4D84MzMzMzPDPwAAAD9QBgAAAAAAAAEfBAAAVAAAAHc26jsb9es/LAJ6sJrWwT8AAAA/AAAAAAAAAAABIAQAAFQAAABno76zUd/rPywCerCa1sE/AAAAPwkBAAAAAAAAASEEAABUAAAAR31no76z6z8sAnqwmtbBPwAAAD8JAQAAAAAAAAEiBAAAVAAAADfqOxv1nes/LAJ6sJrWwT8AAAA/CQEAAAAAAAABIwQAAFQAAAAXxOQKYnLrPywCerCa1sE/AAAAPxgBAAAAAAAAASQEAABUAAAABTG5gphc6z8sAnqwmtbBPwAAAD8oAQAAAAAAAAElBAAAVAAAAOUKYnIFMes/LAJ6sJrWwT8AAAA/KAEAAAAAAAABJgQAAFQAAADVdzbqOxvrPywCerCa1sE/AAAAPzgBAAAAAAAAAScEAABUAAAAtVHf2ajv6j8sAnqwmtbBPwAAAD9mAQAAAAAAAAEoBAAAVAAAAKO+s1Hf2eo/LAJ6sJrWwT8AAAA/ogEAAAAAAAABKQQAAFQAAACDmFxBTK7qPywCerCa1sE/AAAAP7IBAAAAAAAAASoEAABUAAAAg5hcQUyu6j8ADJ/KUhzCPwAAAD/BAQAAAAAAAAErBAAAVAAAAHMFMbmCmOo/AAyfylIcwj8AAAA/0QEAAAAAAAABLAQAAFQAAABjcgUxuYLqPwAMn8pSHMI/AAAAP+EBAAAAAAAAAS0EAABUAAAAU9/ZqO9s6j8ADJ/KUhzCPwAAAD/wAQAAAAAAAAEuBAAAVAAAAENMriAmV+o/AAyfylIcwj8AAAA/AAIAAAAAAAABLwQAAFQAAAAxuYKYXEHqPwAMn8pSHMI/AAAAPx8CAAAAAAAAATAEAABUAAAAISZXEJMr6j8ADJ/KUhzCPwAAAD8fAgAAAAAAAAExBAAAVAAAABGTK4jJFeo/AAyfylIcwj8AAAA/PgIAAAAAAAABMgQAAFQAAAABAAAAAADqPwAMn8pSHMI/AAAAP10CAAAAAAAAATMEAABUAAAA8WzUdzbq6T8ADJ/KUhzCPwAAAD9tAgAAAAAAAAE0BAAAVAAAAOHZqO9s1Ok/AAyfylIcwj8AAAA/fQIAAAAAAAABNQQAAFQAAADPRn1no77pPwAMn8pSHMI/AAAAP30CAAAAAAAAATYEAABUAAAAv7NR39mo6T8ADJ/KUhzCPwAAAD+MAgAAAAAAAAE3BAAAVAAAAK8gJlcQk+k/AAyfylIcwj8AAAA/nAIAAAAAAAABOAQAAFQAAACfjfrORn3pP8wVxOQKYsI/AAAAP6sCAAAAAAAAATkEAABUAAAAj/rORn1n6T+YH+n+wqfCPwAAAD/LAgAAAAAAAAE6BAAAVAAAAH9no76zUek/mB/p/sKnwj8AAAA/6gIAAAAAAAABOwQAAFQAAAB/Z6O+s1HpP2QpDhl77cI/AAAAP/kCAAAAAAAAATwEAABUAAAAb9R3Nuo76T9kKQ4Ze+3CPwAAAD/5AgAAAAAAAAE9BAAAVAAAAF1BTK4gJuk/ZCkOGXvtwj8AAAA/CQMAAAAAAAABPgQAAFQAAABNriAmVxDpP2QpDhl77cI/AAAAPxkDAAAAAAAAAT8EAABUAAAATa4gJlcQ6T84MzMzMzPDPwAAAD8ZAwAAAAAAAAFABAAAVAAAAD0b9Z2N+ug/ODMzMzMzwz8AAAA/KAMAAAAAAAABQQQAAFQAAAAtiMkVxOToPwQ9WE3reMM/AAAAPzgDAAAAAAAAAUIEAABUAAAAHfWdjfrO6D/QRn1no77DPwAAAD9HAwAAAAAAAAFDBAAAVAAAAA1icgUxueg/0EZ9Z6O+wz8AAAA/VwMAAAAAAAABRAQAAFQAAADpOxv1nY3oP2xax5sTSsQ/AAAAP1cDAAAAAAAAAUUEAABUAAAA2ajvbNR36D88ZOy1y4/EPwAAAD92AwAAAAAAAAFGBAAAVAAAAMsVxOQKYug/CG4R0IPVxD8AAAA/dgMAAAAAAAABRwQAAFQAAACr72zUdzboP9R3Nuo7G8U/AAAAP5UDAAAAAAAAAUgEAABUAAAAq+9s1Hc26D+kgVsE9GDFPwAAAD+lAwAAAAAAAAFJBAAAVAAAAJdcQUyuIOg/dIuAHqymxT8AAAA/tQMAAAAAAAABSgQAAFQAAACHyRXE5AroPwyfylIcMsY/AAAAP8QDAAAAAAAAAUsEAABUAAAAdzbqOxv15z8Mn8pSHDLGPwAAAD/jAwAAAAAAAAFMBAAAVAAAAHc26jsb9ec/3KjvbNR3xj8AAAA/4wMAAAAAAAABTQQAAFQAAAB3Nuo7G/XnP6iyFIeMvcY/AAAAP/MDAAAAAAAAAU4EAABUAAAAdzbqOxv15z94vDmhRAPHPwAAAD8DBAAAAAAAAAFPBAAAVAAAAHc26jsb9ec/RMZeu/xIxz8AAAA/EgQAAAAAAAABUAQAAFQAAAB3Nuo7G/XnPxTQg9W0jsc/AAAAPyIEAAAAAAAAAVEEAABUAAAAdzbqOxv15z/g2ajvbNTHPwAAAD8xBAAAAAAAAAFSBAAAVAAAAHc26jsb9ec/sOPNCSUayD8AAAA/QQQAAAAAAAABUwQAAFQAAAB3Nuo7G/XnP3zt8iPdX8g/AAAAP1EEAAAAAAAAAVQEAABUAAAAdzbqOxv15z9M9xc+laXIPwAAAD9gBAAAAAAAAAFVBAAAVAAAAIfJFcTkCug/5ApicgUxyT8AAAA/fwQAAAAAAAABVgQAAFQAAACHyRXE5AroP7QUh4y9dsk/AAAAP58EAAAAAAAAAVcEAABUAAAAl1xBTK4g6D+0FIeMvXbJPwAAAD+fBAAAAAAAAAFYBAAAVAAAAJdcQUyuIOg/UCjRwC0Cyj8AAAA/rgQAAAAAAAABWQQAAFQAAACr72zUdzboPxwy9trlR8o/AAAAP74EAAAAAAAAAVoEAABUAAAAq+9s1Hc26D/sOxv1nY3KPwAAAD/NBAAAAAAAAAFbBAAAVAAAALuCmFxBTOg/vEVAD1bTyj8AAAA/3QQAAAAAAAABXAQAAFQAAAC7gphcQUzoP4hPZSkOGcs/AAAAP+0EAAAAAAAAAV0EAABUAAAAyxXE5Api6D9UWYpDxl7LPwAAAD/8BAAAAAAAAAFeBAAAVAAAAMsVxOQKYug/IGOvXX6kyz8AAAA/GwUAAAAAAAABXwQAAFQAAADZqO9s1HfoP/Bs1Hc26ss/AAAAPysFAAAAAAAAAWAEAABUAAAA6Tsb9Z2N6D/wbNR3NurLPwAAAD9KBQAAAAAAAAFhBAAAVAAAAPnORn1no+g/wHb5ke4vzD8AAAA/WgUAAAAAAAABYgQAAFQAAAANYnIFMbnoP4yAHqymdcw/AAAAP3kFAAAAAAAAAWMEAABUAAAADWJyBTG56D9YikPGXrvMPwAAAD+YBQAAAAAAAAFkBAAAVAAAAB31nY36zug/WIpDxl67zD8AAAA/vwUAAAAAAAABZQQAAFQAAAAtiMkVxOToP1iKQ8Zeu8w/AAAAP88FAAAAAAAAAWYEAABUAAAAPRv1nY366D9YikPGXrvMPwAAAD/uBQAAAAAAAAFnBAAAVAAAAE2uICZXEOk/KJRo4BYBzT8AAAA/DQYAAAAAAAABaAQAAFQAAABdQUyuICbpPyiUaOAWAc0/AAAAPzwGAAAAAAAAAWkEAABUAAAAb9R3Nuo76T/4nY36zkbNPwAAAD9LBgAAAAAAAAFqBAAAVAAAAH9no76zUek/xKeyFIeMzT8AAAA/igYAAAAAAAABawQAAFQAAACP+s5GfWfpP8SnshSHjM0/AAAAP5kGAAAAAAAAAWwEAABUAAAAn436zkZ96T/Ep7IUh4zNPwAAAD+5BgAAAAAAAAFtBAAAVAAAAL+zUd/ZqOk/kLHXLj/SzT8AAAA/NQcAAAAAAAABbgQAAFQAAADPRn1no77pP5Cx1y4/0s0/AAAAP0UHAAAAAAAAAW8EAABUAAAA4dmo72zU6T+QsdcuP9LNPwAAAD9kBwAAAAAAAAFwBAAAVAAAAOHZqO9s1Ok/YLv8SPcXzj8AAAA/kwcAAAAAAAABcQQAAFQAAADxbNR3NurpP2C7/Ej3F84/AAAAP6MHAAAAAAAAAXIEAABUAAAAAQAAAAAA6j9gu/xI9xfOPwAAAD+mBwAAAAAAAAFzBAAAVAAAABGTK4jJFeo/YLv8SPcXzj8AAAA/tgcAAAAAAAABdAQAAFQAAAAhJlcQkyvqP2C7/Ej3F84/AAAAP8UHAAAAAAAAAXUEAABUAAAAISZXEJMr6j8wxSFjr13OPwAAAD/VBwAAAAAAAAF2BAAAVAAAADG5gphcQeo/MMUhY69dzj8AAAA/1QcAAAAAAAABdwQAAFQAAABDTK4gJlfqPzDFIWOvXc4/AAAAP+UHAAAAAAAAAXgEAABUAAAAU9/ZqO9s6j8wxSFjr13OPwAAAD/0BwAAAAAAAAF5BAAAVAAAAGNyBTG5guo//M5GfWejzj8AAAA/9AcAAAAAAAABegQAAFQAAABzBTG5gpjqP/zORn1no84/AAAAPxMIAAAAAAAAAXsEAABUAAAAg5hcQUyu6j/8zkZ9Z6POPwAAAD8jCAAAAAAAAAF8BAAAVAAAAJMriMkVxOo//M5GfWejzj8AAAA/MwgAAAAAAAABfQQAAFQAAACjvrNR39nqP/zORn1no84/AAAAP0IIAAAAAAAAAX4EAABUAAAAtVHf2ajv6j/8zkZ9Z6POPwAAAD9SCAAAAAAAAAF/BAAAVAAAAMXkCmJyBes//M5GfWejzj8AAAA/YQgAAAAAAAABgAQAAFQAAADVdzbqOxvrP/zORn1no84/AAAAP4EIAAAAAAAAAYEEAABUAAAA5QpicgUx6z/8zkZ9Z6POPwAAAD+BCAAAAAAAAAGCBAAAVAAAAPWdjfrORus//M5GfWejzj8AAAA/oAgAAAAAAAABgwQAAFQAAAAFMbmCmFzrP/zORn1no84/AAAAP68IAAAAAAAAAYQEAABUAAAAF8TkCmJy6z/8zkZ9Z6POPwAAAD+/CAAAAAAAAAGFBAAAVAAAACdXEJMriOs//M5GfWejzj8AAAA/zwgAAAAAAAABhgQAAFQAAAA36jsb9Z3rP/zORn1no84/AAAAP+4IAAAAAAAAAYcEAABUAAAAR31no76z6z/8zkZ9Z6POPwAAAD/9CAAAAAAAAAGIBAAAVAAAAFcQkyuIyes//M5GfWejzj8AAAA/HQkAAAAAAAABiQQAAFQAAABno76zUd/rP/zORn1no84/AAAAPzwJAAAAAAAAAYoEAABUAAAAdzbqOxv16z/8zkZ9Z6POPwAAAD9LCQAAAAAAAAGLBAAAVAAAAInJFcTkCuw//M5GfWejzj8AAAA/WwkAAAAAAAABjAQAAFQAAACp72zUdzbsPzDFIWOvXc4/AAAAP3oJAAAAAAAAAY0EAABUAAAAqe9s1Hc27D9gu/xI9xfOPwAAAD+KCQAAAAAAAAGOBAAAVAAAALmCmFxBTOw/YLv8SPcXzj8AAAA/mQkAAAAAAAABjwQAAFQAAADJFcTkCmLsP5Cx1y4/0s0/AAAAP9UJAAAAAAAAAZAEAABUAAAA2ajvbNR37D/Ep7IUh4zNPwAAAD/VCQAAAAAAAAGRBAAAVAAAANmo72zUd+w/+J2N+s5GzT8AAAA/1QkAAAAAAAABkgQAAFQAAADrOxv1nY3sP/idjfrORs0/AAAAP+UJAAAAAAAAAZMEAABUAAAA+85GfWej7D8olGjgFgHNPwAAAD/0CQAAAAAAAAGUBAAAVAAAAAticgUxuew/KJRo4BYBzT8AAAA/9AkAAAAAAAABlQQAAFQAAAALYnIFMbnsP1iKQ8Zeu8w/AAAAPwQKAAAAAAAAAZYEAABUAAAAC2JyBTG57D+MgB6spnXMPwAAAD8UCgAAAAAAAAGXBAAAVAAAAAticgUxuew/wHb5ke4vzD8AAAA/IwoAAAAAAAABmAQAAFQAAAAriMkVxOTsPyBjr11+pMs/AAAAPzMKAAAAAAAAAZkEAABUAAAAK4jJFcTk7D9UWYpDxl7LPwAAAD9CCgAAAAAAAAGaBAAAVAAAACuIyRXE5Ow/iE9lKQ4Zyz8AAAA/UgoAAAAAAAABmwQAAFQAAAAriMkVxOTsP7xFQA9W08o/AAAAP2IKAAAAAAAAAZwEAABUAAAAK4jJFcTk7D/sOxv1nY3KPwAAAD9xCgAAAAAAAAGdBAAAVAAAACuIyRXE5Ow/HDL22uVHyj8AAAA/gQoAAAAAAAABngQAAFQAAAAriMkVxOTsP1Ao0cAtAso/AAAAP5AKAAAAAAAAAZ8EAABUAAAAK4jJFcTk7D+EHqymdbzJPwAAAD+gCgAAAAAAAAGgBAAAVAAAADsb9Z2N+uw/5ApicgUxyT8AAAA/oAoAAAAAAAABoQQAAFQAAAA7G/WdjfrsPxgBPVhN68g/AAAAP78KAAAAAAAAAaIEAABUAAAAOxv1nY367D9M9xc+laXIPwAAAD/PCgAAAAAAAAGjBAAAVAAAADsb9Z2N+uw/fO3yI91fyD8AAAA/3goAAAAAAAABpAQAAFQAAAA7G/WdjfrsP7DjzQklGsg/AAAAP+4KAAAAAAAAAaUEAABUAAAAOxv1nY367D/g2ajvbNTHPwAAAD/+CgAAAAAAAAGmBAAAVAAAADsb9Z2N+uw/FNCD1bSOxz8AAAA/DQsAAAAAAAABpwQAAFQAAAA7G/WdjfrsP0TGXrv8SMc/AAAAPw0LAAAAAAAAAagEAABUAAAAOxv1nY367D94vDmhRAPHPwAAAD8dCwAAAAAAAAGpBAAAVAAAADsb9Z2N+uw/qLIUh4y9xj8AAAA/WwsAAAAAAAABqgQAAFQAAAA7G/WdjfrsP9yo72zUd8Y/AAAAP4oLAAAAAAAAAasEAABUAAAAOxv1nY367D9AlaU4ZOzFPwAAAD+aCwAAAAAAAAGsBAAAVAAAADsb9Z2N+uw/dIuAHqymxT8AAAA/yAsAAAAAAAABrQQAAFQAAAA7G/WdjfrsP6SBWwT0YMU/AAAAP+gLAAAAAAAAAa4EAABUAAAAOxv1nY367D/UdzbqOxvFPwAAAD8HDAAAAAAAAAGvBAAAVAAAACuIyRXE5Ow/1Hc26jsbxT8AAAA/BwwAAAAAAAABsAQAAFQAAAAriMkVxOTsPwhuEdCD1cQ/AAAAPyYMAAAAAAAAAbEEAABUAAAAK4jJFcTk7D88ZOy1y4/EPwAAAD9VDAAAAAAAAAGyBAAAVAAAACuIyRXE5Ow/bFrHmxNKxD8AAAA/ZAwAAAAAAAABswQAAFQAAAAriMkVxOTsP5xQooFbBMQ/AAAAP6MMAAAAAAAAAbQEAABUAAAAK4jJFcTk7D/QRn1no77DPwAAAD+yDAAAAAAAAAG1BAAAVAAAABv1nY36zuw/BD1YTet4wz8AAAA/sgwAAAAAAAABtgQAAFQAAAAb9Z2N+s7sPzgzMzMzM8M/AAAAP+EMAAAAAAAAAbcEAABUAAAAG/WdjfrO7D9kKQ4Ze+3CPwAAAD/xDAAAAAAAAAG4BAAAVAAAABv1nY36zuw/mB/p/sKnwj8AAAA/8QwAAAAAAAABuQQAAFQAAAALYnIFMbnsP8wVxOQKYsI/AAAAPxANAAAAAAAAAboEAABUAAAA+85GfWej7D/MFcTkCmLCPwAAAD8gDQAAAAAAAAG7BAAAVAAAAPvORn1no+w/AAyfylIcwj8AAAA/Lw0AAAAAAAABvAQAAFQAAADrOxv1nY3sPywCerCa1sE/AAAAPy8NAAAAAAAAAb0EAABUAAAA2ajvbNR37D9g+FSW4pDBPwAAAD9uDQAAAAAAAAG+BAAAVAAAAMkVxOQKYuw/YPhUluKQwT8AAAA/fQ0AAAAAAAABvwQAAFQAAACp72zUdzbsP2D4VJbikME/AAAAP40NAAAAAAAAAcAEAABUAAAAqe9s1Hc27D+U7i98KkvBPwAAAD+NDQAAAAAAAAHBBAAAVAAAAJlcQUyuIOw/lO4vfCpLwT8AAAA/nA0AAAAAAAABwgQAAFQAAAB3Nuo7G/XrP5TuL3wqS8E/AAAAP8sNAAAAAAAAAcMEAABUAAAAZ6O+s1Hf6z/I5ApicgXBPwAAAD/bDQAAAAAAAAHEBAAAVAAAAEd9Z6O+s+s/yOQKYnIFwT8AAAA/+g0AAAAAAAABxQQAAFQAAAA36jsb9Z3rP8jkCmJyBcE/AAAAPwoOAAAAAAAAAcYEAABUAAAAF8TkCmJy6z/I5ApicgXBPwAAAD8ZDgAAAAAAAAHHBAAAVAAAAAUxuYKYXOs/yOQKYnIFwT8AAAA/GQ4AAAAAAAAByAQAAFQAAAD1nY36zkbrP8jkCmJyBcE/AAAAPykOAAAAAAAAAckEAABUAAAA5QpicgUx6z/I5ApicgXBPwAAAD8pDgAAAAAAAAHKBAAAVAAAANV3Nuo7G+s/yOQKYnIFwT8AAAA/OA4AAAAAAAABywQAAFQAAADF5ApicgXrP8jkCmJyBcE/AAAAP0gOAAAAAAAAAcwEAABUAAAAtVHf2ajv6j/I5ApicgXBPwAAAD9YDgAAAAAAAAHNBAAAVAAAAKO+s1Hf2eo/yOQKYnIFwT8AAAA/hg4AAAAAAAABzgQAAFQAAACDmFxBTK7qP8jkCmJyBcE/AAAAP+QOAAAAAAAAAc8EAABUAAAAcwUxuYKY6j/I5ApicgXBPwAAAD8TDwAAAAAAAAHQBAAAVAAAAGNyBTG5guo/lO4vfCpLwT8AAAA/YQ8AAAAAAAAB0QQAAFQAAAAPkyuIyRXiP/Bs1Hc26ss/AAAAPwAAAAAAAAAAAdIEAABUAAAAD5MriMkV4j/AdvmR7i/MPwAAAD8QAAAAAAAAAAHTBAAAVAAAAP///////+E/wHb5ke4vzD8AAAA/EAAAAAAAAAAB1AQAAFQAAADf2ajvbNThP8B2+ZHuL8w/AAAAPx8AAAAAAAAAAdUEAABUAAAAv7NR39mo4T/AdvmR7i/MPwAAAD8vAAAAAAAAAAHWBAAAVAAAAI36zkZ9Z+E/wHb5ke4vzD8AAAA/LwAAAAAAAAAB1wQAAFQAAABt1Hc26jvhP8B2+ZHuL8w/AAAAPy8AAAAAAAAAAdgEAABUAAAAOxv1nY364D/AdvmR7i/MPwAAAD8+AAAAAAAAAAHZBAAAVAAAAAticgUxueA/wHb5ke4vzD8AAAA/PgAAAAAAAAAB2gQAAFQAAADrOxv1nY3gP8B2+ZHuL8w/AAAAP14AAAAAAAAAAdsEAABUAAAAyRXE5Api4D/AdvmR7i/MPwAAAD9eAAAAAAAAAAHcBAAAVAAAAKnvbNR3NuA/wHb5ke4vzD8AAAA/bQAAAAAAAAAB3QQAAFQAAACZXEFMriDgP8B2+ZHuL8w/AAAAP4oAAAAAAAAAAd4EAABUAAAAh8kVxOQK4D/AdvmR7i/MPwAAAD+KAAAAAAAAAAHfBAAAVAAAAO5s1Hc26t8/wHb5ke4vzD8AAAA/qQAAAAAAAAAB4AQAAFQAAADSRn1no77fP8B2+ZHuL8w/AAAAP7kAAAAAAAAAAeEEAABUAAAAsiAmVxCT3z/AdvmR7i/MPwAAAD/IAAAAAAAAAAHiBAAAVAAAAI76zkZ9Z98/wHb5ke4vzD8AAAA/2AAAAAAAAAAB4wQAAFQAAABu1Hc26jvfP8B2+ZHuL8w/AAAAP+cAAAAAAAAAAeQEAABUAAAATq4gJlcQ3z/AdvmR7i/MPwAAAD/nAAAAAAAAAAHlBAAAVAAAAApicgUxud4/wHb5ke4vzD8AAAA/9wAAAAAAAAAB5gQAAFQAAADKFcTkCmLeP8B2+ZHuL8w/AAAAP/cAAAAAAAAAAecEAABUAAAAqu9s1Hc23j/AdvmR7i/MPwAAAD8HAQAAAAAAAAHoBAAAVAAAAIrJFcTkCt4/wHb5ke4vzD8AAAA/BwEAAAAAAAAB6QQAAFQAAABmo76zUd/dP8B2+ZHuL8w/AAAAPxYBAAAAAAAAAeoEAABUAAAARn1no76z3T/AdvmR7i/MPwAAAD81AQAAAAAAAAHrBAAAVAAAACZXEJMriN0/wHb5ke4vzD8AAAA/RQEAAAAAAAAB7AQAAFQAAAAmVxCTK4jdP4yAHqymdcw/AAAAP0UBAAAAAAAAAe0EAABUAAAAJlcQkyuI3T9YikPGXrvMPwAAAD9VAQAAAAAAAAHuBAAAVAAAAAYxuYKYXN0/KJRo4BYBzT8AAAA/VQEAAAAAAAAB7wQAAFQAAAAGMbmCmFzdP5Cx1y4/0s0/AAAAP4MBAAAAAAAAAfAEAABUAAAABjG5gphc3T9gu/xI9xfOPwAAAD+TAQAAAAAAAAHxBAAAVAAAAAYxuYKYXN0/MMUhY69dzj8AAAA/kwEAAAAAAAAB8gQAAFQAAAAGMbmCmFzdP/zORn1no84/AAAAP5MBAAAAAAAAAfMEAABUAAAAxuQKYnIF3T/I2GuXH+nOPwAAAD+jAQAAAAAAAAH0BAAAVAAAAMbkCmJyBd0/aOy1y490zz8AAAA/owEAAAAAAAAB9QQAAFQAAADG5ApicgXdPwAAAAAAANA/AAAAP7IBAAAAAAAAAfYEAABUAAAAxuQKYnIF3T/ohBIN3CLQPwAAAD/CAQAAAAAAAAH3BAAAVAAAAMbkCmJyBd0/zgklGrhF0D8AAAA/0QEAAAAAAAAB+AQAAFQAAADG5ApicgXdP7aONyeUaNA/AAAAP9EBAAAAAAAAAfkEAABUAAAAxuQKYnIF3T+cE0o0cIvQPwAAAD/RAQAAAAAAAAH6BAAAVAAAAMbkCmJyBd0/hJhcQUyu0D8AAAA/4QEAAAAAAAAB+wQAAFQAAADmCmJyBTHdPx6spnW8OdE/AAAAP/EBAAAAAAAAAfwEAABUAAAA5gpicgUx3T/stcuPdH/RPwAAAD8AAgAAAAAAAAH9BAAAVAAAACZXEJMriN0/1DrenFCi0T8AAAA/AAIAAAAAAAAB/gQAAFQAAACq72zUdzbeP3BOKNHALdI/AAAAPxACAAAAAAAAAf8EAABUAAAAqu9s1Hc23j9W0zrenFDSPwAAAD8fAgAAAAAAAAEABQAAVAAAAOo7G/Wdjd4/VtM63pxQ0j8AAAA/HwIAAAAAAAABAQUAAFQAAAAKYnIFMbnePz5YTet4c9I/AAAAPy8CAAAAAAAAAQIFAABUAAAATq4gJlcQ3z8k3V/4VJbSPwAAAD8/AgAAAAAAAAEDBQAAVAAAAG7UdzbqO98/CmJyBTG50j8AAAA/TgIAAAAAAAABBAUAAFQAAACO+s5GfWffPwpicgUxudI/AAAAP04CAAAAAAAAAQUFAABUAAAA0kZ9Z6O+3z8KYnIFMbnSPwAAAD9eAgAAAAAAAAEGBQAAVAAAAO5s1Hc26t8/CmJyBTG50j8AAAA/fQIAAAAAAAABBwUAAFQAAACHyRXE5ArgPwpicgUxudI/AAAAP30CAAAAAAAAAQgFAABUAAAAqe9s1Hc24D8KYnIFMbnSPwAAAD+AAgAAAAAAAAEJBQAAVAAAAMkVxOQKYuA/CmJyBTG50j8AAAA/jwIAAAAAAAABCgUAAFQAAADrOxv1nY3gPwpicgUxudI/AAAAP58CAAAAAAAAAQsFAABUAAAAG/WdjfrO4D8KYnIFMbnSPwAAAD+fAgAAAAAAAAEMBQAAVAAAADsb9Z2N+uA/CmJyBTG50j8AAAA/nwIAAAAAAAABDQUAAFQAAABNriAmVxDhPwpicgUxudI/AAAAP64CAAAAAAAAAQ4FAABUAAAAXUFMriAm4T8KYnIFMbnSPwAAAD+uAgAAAAAAAAEPBQAAVAAAAH1no76zUeE/CmJyBTG50j8AAAA/zgIAAAAAAAABEAUAAFQAAAB9Z6O+s1HhPyTdX/hUltI/AAAAP84CAAAAAAAAAREFAABUAAAAjfrORn1n4T9wTijRwC3SPwAAAD/dAgAAAAAAAAESBQAAVAAAAI36zkZ9Z+E/iMkVxOQK0j8AAAA/7QIAAAAAAAABEwUAAFQAAACN+s5GfWfhP7q/8KksxdE/AAAAP+0CAAAAAAAAARQFAABUAAAAjfrORn1n4T/stcuPdH/RPwAAAD/8AgAAAAAAAAEVBQAAVAAAAI36zkZ9Z+E/Hqymdbw50T8AAAA//AIAAAAAAAABFgUAAFQAAACN+s5GfWfhP1KigVsE9NA/AAAAPwwDAAAAAAAAARcFAABUAAAAjfrORn1n4T9qHW9OKNHQPwAAAD8MAwAAAAAAAAEYBQAAVAAAAI36zkZ9Z+E/hJhcQUyu0D8AAAA/HAMAAAAAAAABGQUAAFQAAACN+s5GfWfhP5wTSjRwi9A/AAAAPxwDAAAAAAAAARoFAABUAAAAnY36zkZ94T+2jjcnlGjQPwAAAD8rAwAAAAAAAAEbBQAAVAAAAJ2N+s5GfeE/zgklGrhF0D8AAAA/WgMAAAAAAAABHAUAAFQAAACdjfrORn3hP8jYa5cf6c4/AAAAP1oDAAAAAAAAAR0FAABUAAAAnY36zkZ94T9gu/xI9xfOPwAAAD9qAwAAAAAAAAEeBQAAVAAAAJ2N+s5GfeE/kLHXLj/SzT8AAAA/eQMAAAAAAAABHwUAAFQAAAB9Z6O+s1HhP/idjfrORs0/AAAAP3kDAAAAAAAAASAFAABUAAAAbdR3Nuo74T/4nY36zkbNPwAAAD95AwAAAAAAAAEhBQAAVAAAAG3UdzbqO+E/KJRo4BYBzT8AAAA/iQMAAAAAAAABIgUAAFQAAABdQUyuICbhPyiUaOAWAc0/AAAAP4kDAAAAAAAAASMFAABUAAAATa4gJlcQ4T8olGjgFgHNPwAAAD+YAwAAAAAAAAEkBQAAVAAAADsb9Z2N+uA/KJRo4BYBzT8AAAA/qAMAAAAAAAABJQUAAFQAAAAb9Z2N+s7gPyiUaOAWAc0/AAAAP7gDAAAAAAAAASYFAABUAAAAC2JyBTG54D8olGjgFgHNPwAAAD/HAwAAAAAAAAEnBQAAVAAAAPvORn1no+w/IGOvXX6kyz8AAAA/AAAAAAAAAAABKAUAAFQAAADJFcTkCmLsPyBjr11+pMs/AAAAPxAAAAAAAAAAASkFAABUAAAAuYKYXEFM7D8gY69dfqTLPwAAAD8QAAAAAAAAAAEqBQAAVAAAAHc26jsb9es/VFmKQ8Zeyz8AAAA/HwAAAAAAAAABKwUAAFQAAABHfWejvrPrP7xFQA9W08o/AAAAPy8AAAAAAAAAASwFAABUAAAAN+o7G/Wd6z+8RUAPVtPKPwAAAD8+AAAAAAAAAAEtBQAAVAAAACdXEJMriOs/vEVAD1bTyj8AAAA/PgAAAAAAAAABLgUAAFQAAAAXxOQKYnLrP7xFQA9W08o/AAAAP04AAAAAAAAAAS8FAABUAAAABTG5gphc6z+8RUAPVtPKPwAAAD9eAAAAAAAAAAEwBQAAVAAAAPWdjfrORus/vEVAD1bTyj8AAAA/XgAAAAAAAAABMQUAAFQAAADVdzbqOxvrP7xFQA9W08o/AAAAP30AAAAAAAAAATIFAABUAAAAxeQKYnIF6z+8RUAPVtPKPwAAAD99AAAAAAAAAAEzBQAAVAAAALVR39mo7+o/vEVAD1bTyj8AAAA/fQAAAAAAAAABNAUAAFQAAACjvrNR39nqP7xFQA9W08o/AAAAP4wAAAAAAAAAATUFAABUAAAAkyuIyRXE6j+8RUAPVtPKPwAAAD+MAAAAAAAAAAE2BQAAVAAAAIOYXEFMruo/vEVAD1bTyj8AAAA/nAAAAAAAAAABNwUAAFQAAABzBTG5gpjqP7xFQA9W08o/AAAAP6wAAAAAAAAAATgFAABUAAAAY3IFMbmC6j+8RUAPVtPKPwAAAD+sAAAAAAAAAAE5BQAAVAAAAFPf2ajvbOo/iE9lKQ4Zyz8AAAA/uwAAAAAAAAABOgUAAFQAAAAxuYKYXEHqP4hPZSkOGcs/AAAAP8sAAAAAAAAAATsFAABUAAAAISZXEJMr6j+IT2UpDhnLPwAAAD/LAAAAAAAAAAE8BQAAVAAAAAEAAAAAAOo/IGOvXX6kyz8AAAA/ywAAAAAAAAABPQUAAFQAAADxbNR3NurpP/Bs1Hc26ss/AAAAP9oAAAAAAAAAAT4FAABUAAAA4dmo72zU6T/wbNR3NurLPwAAAD/aAAAAAAAAAAE/BQAAVAAAAM9GfWejvuk/wHb5ke4vzD8AAAA/+gAAAAAAAAABQAUAAFQAAACvICZXEJPpP8B2+ZHuL8w/AAAAP/oAAAAAAAAAAUEFAABUAAAAryAmVxCT6T+MgB6spnXMPwAAAD8JAQAAAAAAAAFCBQAAVAAAAJ+N+s5Gfek/WIpDxl67zD8AAAA/GQEAAAAAAAABQwUAAFQAAACP+s5GfWfpPyiUaOAWAc0/AAAAPygBAAAAAAAAAUQFAABUAAAAf2ejvrNR6T/4nY36zkbNPwAAAD8oAQAAAAAAAAFFBQAAVAAAAF1BTK4gJuk/xKeyFIeMzT8AAAA/OAEAAAAAAAABRgUAAFQAAABNriAmVxDpP5Cx1y4/0s0/AAAAP0gBAAAAAAAAAUcFAABUAAAAPRv1nY366D9gu/xI9xfOPwAAAD9nAQAAAAAAAAFIBQAAVAAAAD0b9Z2N+ug/MMUhY69dzj8AAAA/dgEAAAAAAAABSQUAAFQAAAAtiMkVxOToP/zORn1no84/AAAAP3YBAAAAAAAAAUoFAABUAAAAHfWdjfrO6D/8zkZ9Z6POPwAAAD+GAQAAAAAAAAFLBQAAVAAAAB31nY36zug/yNhrlx/pzj8AAAA/hgEAAAAAAAABTAUAAFQAAAAd9Z2N+s7oP5jikLHXLs8/AAAAP5YBAAAAAAAAAU0FAABUAAAAHfWdjfrO6D9o7LXLj3TPPwAAAD+lAQAAAAAAAAFOBQAAVAAAAB31nY36zug/NPba5Ue6zz8AAAA/pQEAAAAAAAABTwUAAFQAAAAd9Z2N+s7oPwAAAAAAANA/AAAAP7UBAAAAAAAAAVAFAABUAAAAHfWdjfrO6D/ohBIN3CLQPwAAAD/HAQAAAAAAAAFRBQAAVAAAAB31nY36zug/zgklGrhF0D8AAAA/xwEAAAAAAAABUgUAAFQAAAAd9Z2N+s7oP7aONyeUaNA/AAAAP8cBAAAAAAAAAVMFAABUAAAAHfWdjfrO6D+cE0o0cIvQPwAAAD/XAQAAAAAAAAFUBQAAVAAAAB31nY36zug/hJhcQUyu0D8AAAA/5wEAAAAAAAABVQUAAFQAAAAd9Z2N+s7oP2odb04o0dA/AAAAP/YBAAAAAAAAAVYFAABUAAAALYjJFcTk6D84J5Ro4BbRPwAAAD/2AQAAAAAAAAFXBQAAVAAAAE2uICZXEOk/BjG5gphc0T8AAAA/BgIAAAAAAAABWAUAAFQAAABv1Hc26jvpP9Q63pxQotE/AAAAPxUCAAAAAAAAAVkFAABUAAAAj/rORn1n6T+6v/CpLMXRPwAAAD8VAgAAAAAAAAFaBQAAVAAAAI/6zkZ9Z+k/okQDtwjo0T8AAAA/JQIAAAAAAAABWwUAAFQAAAC/s1Hf2ajpP4jJFcTkCtI/AAAAPyUCAAAAAAAAAVwFAABUAAAAz0Z9Z6O+6T9wTijRwC3SPwAAAD9EAgAAAAAAAAFdBQAAVAAAAOHZqO9s1Ok/cE4o0cAt0j8AAAA/RAIAAAAAAAABXgUAAFQAAADxbNR3NurpP3BOKNHALdI/AAAAP0QCAAAAAAAAAV8FAABUAAAAAQAAAAAA6j9W0zrenFDSPwAAAD9jAgAAAAAAAAFgBQAAVAAAABGTK4jJFeo/VtM63pxQ0j8AAAA/YwIAAAAAAAABYQUAAFQAAAAhJlcQkyvqP1bTOt6cUNI/AAAAP3MCAAAAAAAAAWIFAABUAAAAMbmCmFxB6j9W0zrenFDSPwAAAD+DAgAAAAAAAAFjBQAAVAAAAENMriAmV+o/VtM63pxQ0j8AAAA/gwIAAAAAAAABZAUAAFQAAABT39mo72zqP1bTOt6cUNI/AAAAP5ICAAAAAAAAAWUFAABUAAAAcwUxuYKY6j9W0zrenFDSPwAAAD+iAgAAAAAAAAFmBQAAVAAAAIOYXEFMruo/VtM63pxQ0j8AAAA/sQIAAAAAAAABZwUAAFQAAACjvrNR39nqP1bTOt6cUNI/AAAAP8ECAAAAAAAAAWgFAABUAAAAxeQKYnIF6z9W0zrenFDSPwAAAD/BAgAAAAAAAAFpBQAAVAAAAOUKYnIFMes/VtM63pxQ0j8AAAA/0QIAAAAAAAABagUAAFQAAAAXxOQKYnLrP1bTOt6cUNI/AAAAP+ACAAAAAAAAAWsFAABUAAAAN+o7G/Wd6z9W0zrenFDSPwAAAD/gAgAAAAAAAAFsBQAAVAAAAFcQkyuIyes/VtM63pxQ0j8AAAA/8AIAAAAAAAABbQUAAFQAAABno76zUd/rP1bTOt6cUNI/AAAAP/8CAAAAAAAAAW4FAABUAAAAickVxOQK7D9W0zrenFDSPwAAAD8PAwAAAAAAAAFvBQAAVAAAAJlcQUyuIOw/VtM63pxQ0j8AAAA/LgMAAAAAAAABcAUAAFQAAACZXEFMriDsP3BOKNHALdI/AAAAP00DAAAAAAAAAXEFAABUAAAAqe9s1Hc27D9wTijRwC3SPwAAAD9dAwAAAAAAAAFyBQAAVAAAALmCmFxBTOw/iMkVxOQK0j8AAAA/bQMAAAAAAAABcwUAAFQAAAC5gphcQUzsP7q/8KksxdE/AAAAP4wDAAAAAAAAAXQFAABUAAAAuYKYXEFM7D/UOt6cUKLRPwAAAD+bAwAAAAAAAAF1BQAAVAAAALmCmFxBTOw/BjG5gphc0T8AAAA/uwMAAAAAAAABdgUAAFQAAAC5gphcQUzsPx6spnW8OdE/AAAAP7sDAAAAAAAAAXcFAABUAAAAyRXE5Api7D8erKZ1vDnRPwAAAD+7AwAAAAAAAAF4BQAAVAAAAMkVxOQKYuw/OCeUaOAW0T8AAAA/ygMAAAAAAAABeQUAAFQAAADJFcTkCmLsP2odb04o0dA/AAAAP9oDAAAAAAAAAXoFAABUAAAAyRXE5Api7D+cE0o0cIvQPwAAAD/aAwAAAAAAAAF7BQAAVAAAAMkVxOQKYuw/to43J5Ro0D8AAAA/6QMAAAAAAAABfAUAAFQAAADJFcTkCmLsP+iEEg3cItA/AAAAP/kDAAAAAAAAAX0FAABUAAAAyRXE5Api7D8AAAAAAADQPwAAAD8JBAAAAAAAAAF+BQAAVAAAAMkVxOQKYuw/aOy1y490zz8AAAA/KAQAAAAAAAABfwUAAFQAAADJFcTkCmLsP5jikLHXLs8/AAAAPzcEAAAAAAAAAYAFAABUAAAAuYKYXEFM7D/I2GuXH+nOPwAAAD9HBAAAAAAAAAGBBQAAVAAAAKnvbNR3Nuw//M5GfWejzj8AAAA/VwQAAAAAAAABggUAAFQAAACZXEFMriDsPzDFIWOvXc4/AAAAP2YEAAAAAAAAAYMFAABUAAAAmVxBTK4g7D9gu/xI9xfOPwAAAD92BAAAAAAAAAGEBQAAVAAAAInJFcTkCuw/kLHXLj/SzT8AAAA/dgQAAAAAAAABhQUAAFQAAAB3Nuo7G/XrP5Cx1y4/0s0/AAAAP4UEAAAAAAAAAYYFAABUAAAAdzbqOxv16z/Ep7IUh4zNPwAAAD+VBAAAAAAAAAGHBQAAVAAAAGejvrNR3+s/+J2N+s5GzT8AAAA/lQQAAAAAAAABiAUAAFQAAABXEJMriMnrPyiUaOAWAc0/AAAAP7QEAAAAAAAAAYkFAABUAAAAN+o7G/Wd6z9YikPGXrvMPwAAAD/TBAAAAAAAAAGKBQAAVAAAACdXEJMriOs/WIpDxl67zD8AAAA/4wQAAAAAAAABiwUAAFQAAAAFMbmCmFzrP4yAHqymdcw/AAAAP/MEAAAAAAAAAYwFAABUAAAABTG5gphc6z/AdvmR7i/MPwAAAD8CBQAAAAAAAAGNBQAAVAAAAPWdjfrORus/wHb5ke4vzD8AAAA/EgUAAAAAAAABjgUAAFQAAADlCmJyBTHrP/Bs1Hc26ss/AAAAPxIFAAAAAAAAAY8FAABUAAAA1Xc26jsb6z/wbNR3NurLPwAAAD8xBQAAAAAAAAGQBQAAVAAAAMXkCmJyBes/IGOvXX6kyz8AAAA/UAUAAAAAAAABkQUAAFQAAADPRn1no77hPyZXEJMriNk/AAAAPwAAAAAAAAAAAZIFAABUAAAAv7NR39mo4T8mVxCTK4jZPwAAAD8+AAAAAAAAAAGTBQAAVAAAAK8gJlcQk+E/JlcQkyuI2T8AAAA/TgAAAAAAAAABlAUAAFQAAACdjfrORn3hP0DS/YVPZdk/AAAAP04AAAAAAAAAAZUFAABUAAAAXUFMriAm4T9wyNhrlx/ZPwAAAD9eAAAAAAAAAAGWBQAAVAAAADsb9Z2N+uA/cMjYa5cf2T8AAAA/XgAAAAAAAAABlwUAAFQAAAAriMkVxOTgP3DI2GuXH9k/AAAAP20AAAAAAAAAAZgFAABUAAAAC2JyBTG54D+MQ8Zeu/zYPwAAAD9tAAAAAAAAAAGZBQAAVAAAAPvORn1no+A/jEPGXrv82D8AAAA/fQAAAAAAAAABmgUAAFQAAADJFcTkCmLgP6K+s1Hf2dg/AAAAP30AAAAAAAAAAZsFAABUAAAAuYKYXEFM4D+ivrNR39nYPwAAAD+MAAAAAAAAAAGcBQAAVAAAAJlcQUyuIOA/vDmhRAO32D8AAAA/jAAAAAAAAAABnQUAAFQAAACHyRXE5ArgP9a0jjcnlNg/AAAAP5wAAAAAAAAAAZ4FAABUAAAA7mzUdzbq3z/WtI43J5TYPwAAAD+7AAAAAAAAAAGfBQAAVAAAANJGfWejvt8/1rSONyeU2D8AAAA/2gAAAAAAAAABoAUAAFQAAACyICZXEJPfP9a0jjcnlNg/AAAAP9oAAAAAAAAAAaEFAABUAAAAjvrORn1n3z/WtI43J5TYPwAAAD/6AAAAAAAAAAGiBQAAVAAAAE6uICZXEN8/1rSONyeU2D8AAAA/CQEAAAAAAAABowUAAFQAAAAqiMkVxOTeP9a0jjcnlNg/AAAAPygBAAAAAAAAAaQFAABUAAAACmJyBTG53j/WtI43J5TYPwAAAD8oAQAAAAAAAAGlBQAAVAAAAMoVxOQKYt4/1rSONyeU2D8AAAA/OAEAAAAAAAABpgUAAFQAAACq72zUdzbeP9a0jjcnlNg/AAAAPzgBAAAAAAAAAacFAABUAAAAiskVxOQK3j+8OaFEA7fYPwAAAD9XAQAAAAAAAAGoBQAAVAAAAGajvrNR390/vDmhRAO32D8AAAA/ZwEAAAAAAAABqQUAAFQAAABmo76zUd/dP6K+s1Hf2dg/AAAAP2cBAAAAAAAAAaoFAABUAAAARn1no76z3T+MQ8Zeu/zYPwAAAD95AQAAAAAAAAGrBQAAVAAAAEZ9Z6O+s90/cMjYa5cf2T8AAAA/iQEAAAAAAAABrAUAAFQAAAAmVxCTK4jdP3DI2GuXH9k/AAAAP4kBAAAAAAAAAa0FAABUAAAABjG5gphc3T9YTet4c0LZPwAAAD+JAQAAAAAAAAGuBQAAVAAAAAYxuYKYXN0/QNL9hU9l2T8AAAA/mQEAAAAAAAABrwUAAFQAAADmCmJyBTHdPyZXEJMriNk/AAAAP6gBAAAAAAAAAbAFAABUAAAA5gpicgUx3T8O3CKgB6vZPwAAAD+4AQAAAAAAAAGxBQAAVAAAAMbkCmJyBd0/DtwioAer2T8AAAA/uAEAAAAAAAABsgUAAFQAAACmvrNR39ncP/ZgNa3jzdk/AAAAP8cBAAAAAAAAAbMFAABUAAAApr6zUd/Z3D/a5Ue6v/DZPwAAAD/XAQAAAAAAAAG0BQAAVAAAAKa+s1Hf2dw/qO9s1Hc22j8AAAA/5wEAAAAAAAABtQUAAFQAAACmvrNR39ncP5B0f+FTWdo/AAAAP+cBAAAAAAAAAbYFAABUAAAApr6zUd/Z3D9efqT7C5/aPwAAAD/2AQAAAAAAAAG3BQAAVAAAAKa+s1Hf2dw/RgO3COjB2j8AAAA/BgIAAAAAAAABuAUAAFQAAACmvrNR39ncPyqIyRXE5No/AAAAPwYCAAAAAAAAAbkFAABUAAAApr6zUd/Z3D8SDdwioAfbPwAAAD8VAgAAAAAAAAG6BQAAVAAAAKa+s1Hf2dw/4BYBPVhN2z8AAAA/FQIAAAAAAAABuwUAAFQAAADG5ApicgXdP6wgJlcQk9s/AAAAPyUCAAAAAAAAAbwFAABUAAAA5gpicgUx3T+WpThk7LXbPwAAAD81AgAAAAAAAAG9BQAAVAAAAAYxuYKYXN0/fipLccjY2z8AAAA/NQIAAAAAAAABvgUAAFQAAAAmVxCTK4jdP2KvXX6k+9s/AAAAP0QCAAAAAAAAAb8FAABUAAAARn1no76z3T9KNHCLgB7cPwAAAD9EAgAAAAAAAAHABQAAVAAAAEZ9Z6O+s90/MrmCmFxB3D8AAAA/VAIAAAAAAAABwQUAAFQAAACKyRXE5ArePwDDp7IUh9w/AAAAP1QCAAAAAAAAAcIFAABUAAAAqu9s1Hc23j/kR7q/8KncPwAAAD9jAgAAAAAAAAHDBQAAVAAAAMoVxOQKYt4/zszMzMzM3D8AAAA/YwIAAAAAAAABxAUAAFQAAADKFcTkCmLeP7ZR39mo79w/AAAAP3MCAAAAAAAAAcUFAABUAAAA6jsb9Z2N3j+2Ud/ZqO/cPwAAAD+iAgAAAAAAAAHGBQAAVAAAAApicgUxud4/tlHf2ajv3D8AAAA/wQIAAAAAAAABxwUAAFQAAAAqiMkVxOTeP5rW8eaEEt0/AAAAP9ECAAAAAAAAAcgFAABUAAAATq4gJlcQ3z+a1vHmhBLdPwAAAD/gAgAAAAAAAAHJBQAAVAAAAG7UdzbqO98/mtbx5oQS3T8AAAA/8AIAAAAAAAABygUAAFQAAACO+s5GfWffP5rW8eaEEt0/AAAAP/8CAAAAAAAAAcsFAABUAAAAsiAmVxCT3z+CWwT0YDXdPwAAAD8PAwAAAAAAAAHMBQAAVAAAANJGfWejvt8/glsE9GA13T8AAAA/PgMAAAAAAAABzQUAAFQAAADubNR3NurfP4JbBPRgNd0/AAAAP00DAAAAAAAAAc4FAABUAAAAh8kVxOQK4D+CWwT0YDXdPwAAAD9dAwAAAAAAAAHPBQAAVAAAAJlcQUyuIOA/glsE9GA13T8AAAA/bQMAAAAAAAAB0AUAAFQAAAC5gphcQUzgP4JbBPRgNd0/AAAAP20DAAAAAAAAAdEFAABUAAAAyRXE5Api4D+CWwT0YDXdPwAAAD+AAwAAAAAAAAHSBQAAVAAAAOs7G/WdjeA/glsE9GA13T8AAAA/gAMAAAAAAAAB0wUAAFQAAAD7zkZ9Z6PgP4JbBPRgNd0/AAAAP5ADAAAAAAAAAdQFAABUAAAAG/WdjfrO4D+CWwT0YDXdPwAAAD+fAwAAAAAAAAHVBQAAVAAAADsb9Z2N+uA/tlHf2ajv3D8AAAA/nwMAAAAAAAAB1gUAAFQAAABdQUyuICbhP7ZR39mo79w/AAAAP68DAAAAAAAAAdcFAABUAAAAfWejvrNR4T+2Ud/ZqO/cPwAAAD+/AwAAAAAAAAHYBQAAVAAAAJ2N+s5GfeE/zszMzMzM3D8AAAA/zgMAAAAAAAAB2QUAAFQAAACvICZXEJPhP+RHur/wqdw/AAAAP94DAAAAAAAAAdoFAABUAAAAz0Z9Z6O+4T8YPpWlOGTcPwAAAD/9AwAAAAAAAAHbBQAAVAAAAN/ZqO9s1OE/GD6VpThk3D8AAAA/DQQAAAAAAAAB3AUAAFQAAADf2ajvbNThPzK5gphcQdw/AAAAPw0EAAAAAAAAAd0FAABUAAAA////////4T8yuYKYXEHcPwAAAD8cBAAAAAAAAAHeBQAAVAAAAP///////+E/SjRwi4Ae3D8AAAA/LAQAAAAAAAAB3wUAAFQAAAAPkyuIyRXiP2KvXX6k+9s/AAAAP0sEAAAAAAAAAeAFAABUAAAAD5MriMkV4j9+KktxyNjbPwAAAD9LBAAAAAAAAAHhBQAAVAAAAA+TK4jJFeI/lqU4ZOy12z8AAAA/WwQAAAAAAAAB4gUAAFQAAAAPkyuIyRXiP6wgJlcQk9s/AAAAP2oEAAAAAAAAAeMFAABUAAAAD5MriMkV4j/ImxNKNHDbPwAAAD9qBAAAAAAAAAHkBQAAVAAAAA+TK4jJFeI/4BYBPVhN2z8AAAA/egQAAAAAAAAB5QUAAFQAAAAPkyuIyRXiPxIN3CKgB9s/AAAAP4kEAAAAAAAAAeYFAABUAAAAD5MriMkV4j8qiMkVxOTaPwAAAD+JBAAAAAAAAAHnBQAAVAAAAA+TK4jJFeI/RgO3COjB2j8AAAA/mQQAAAAAAAAB6AUAAFQAAAAPkyuIyRXiP3j5ke4vfNo/AAAAP6kEAAAAAAAAAekFAABUAAAAD5MriMkV4j+QdH/hU1naPwAAAD+4BAAAAAAAAAHqBQAAVAAAAA+TK4jJFeI/xGpax5sT2j8AAAA/yAQAAAAAAAAB6wUAAFQAAAD////////hP9rlR7q/8Nk/AAAAP8gEAAAAAAAAAewFAABUAAAA////////4T/2YDWt483ZPwAAAD/XBAAAAAAAAAHtBQAAVAAAAP///////+E/DtwioAer2T8AAAA/1wQAAAAAAAAB7gUAAFQAAADvbNR3NurhPw7cIqAHq9k/AAAAP+cEAAAAAAAAAe8FAABUAAAA72zUdzbq4T8mVxCTK4jZPwAAAD/nBAAAAAAAAAHwBQAAVAAAAN/ZqO9s1OE/QNL9hU9l2T8AAAA/9wQAAAAAAAAB8QUAAFQAAADPRn1no77hP0DS/YVPZdk/AAAAP/cEAAAAAAAAAfIFAABUAAAAv7NR39mo4T9YTet4c0LZPwAAAD8GBQAAAAAAAAHzBQAAVAAAAK8gJlcQk+E/cMjYa5cf2T8AAAA/FgUAAAAAAAAB9AUAAFQAAACdjfrORn3hP3DI2GuXH9k/AAAAPxYFAAAAAAAAAfUFAABUAAAAjfrORn1n4T+MQ8Zeu/zYPwAAAD8lBQAAAAAAAAH2BQAAVAAAAH1no76zUeE/jEPGXrv82D8AAAA/NQUAAAAAAAAB9wUAAFQAAABt1Hc26jvhP4xDxl67/Ng/AAAAP0UFAAAAAAAAAfgFAABUAAAAXUFMriAm4T+MQ8Zeu/zYPwAAAD9UBQAAAAAAAAH5BQAAVAAAADsb9Z2N+uA/jEPGXrv82D8AAAA/VAUAAAAAAAAB+gUAAFQAAAAriMkVxOTgP4xDxl67/Ng/AAAAP2QFAAAAAAAAAfsFAABUAAAAG/WdjfrO4D+MQ8Zeu/zYPwAAAD9zBQAAAAAAAAH8BQAAVAAAAAticgUxueA/or6zUd/Z2D8AAAA/dwUAAAAAAAAB/QUAAFQAAAD7zkZ9Z6PsPyZXEJMriNk/AAAAPwAAAAAAAAAAAf4FAABUAAAA+85GfWej7D9A0v2FT2XZPwAAAD8vAAAAAAAAAAH/BQAAVAAAANmo72zUd+w/QNL9hU9l2T8AAAA/PwAAAAAAAAABAAYAAFQAAACp72zUdzbsP1hN63hzQtk/AAAAP04AAAAAAAAAAQEGAABUAAAAickVxOQK7D9YTet4c0LZPwAAAD9eAAAAAAAAAAECBgAAVAAAAGejvrNR3+s/cMjYa5cf2T8AAAA/XgAAAAAAAAABAwYAAFQAAABXEJMriMnrP3DI2GuXH9k/AAAAP24AAAAAAAAAAQQGAABUAAAAR31no76z6z+MQ8Zeu/zYPwAAAD9uAAAAAAAAAAEFBgAAVAAAADfqOxv1nes/jEPGXrv82D8AAAA/fQAAAAAAAAABBgYAAFQAAAAXxOQKYnLrP4xDxl67/Ng/AAAAP30AAAAAAAAAAQcGAABUAAAABTG5gphc6z+MQ8Zeu/zYPwAAAD+NAAAAAAAAAAEIBgAAVAAAAPWdjfrORus/or6zUd/Z2D8AAAA/nAAAAAAAAAABCQYAAFQAAADlCmJyBTHrP7w5oUQDt9g/AAAAP5wAAAAAAAAAAQoGAABUAAAAxeQKYnIF6z+8OaFEA7fYPwAAAD+cAAAAAAAAAAELBgAAVAAAALVR39mo7+o/vDmhRAO32D8AAAA/rAAAAAAAAAABDAYAAFQAAACjvrNR39nqP7w5oUQDt9g/AAAAP7wAAAAAAAAAAQ0GAABUAAAAkyuIyRXE6j+8OaFEA7fYPwAAAD+8AAAAAAAAAAEOBgAAVAAAAHMFMbmCmOo/1rSONyeU2D8AAAA/vAAAAAAAAAABDwYAAFQAAABjcgUxuYLqP9a0jjcnlNg/AAAAP9sAAAAAAAAAARAGAABUAAAAU9/ZqO9s6j/WtI43J5TYPwAAAD/bAAAAAAAAAAERBgAAVAAAAENMriAmV+o/1rSONyeU2D8AAAA/6gAAAAAAAAABEgYAAFQAAAAhJlcQkyvqP9a0jjcnlNg/AAAAP/oAAAAAAAAAARMGAABUAAAAEZMriMkV6j/WtI43J5TYPwAAAD8KAQAAAAAAAAEUBgAAVAAAAAEAAAAAAOo/1rSONyeU2D8AAAA/CgEAAAAAAAABFQYAAFQAAADxbNR3NurpP9a0jjcnlNg/AAAAPxwBAAAAAAAAARYGAABUAAAA4dmo72zU6T/WtI43J5TYPwAAAD8sAQAAAAAAAAEXBgAAVAAAAL+zUd/ZqOk/1rSONyeU2D8AAAA/SwEAAAAAAAABGAYAAFQAAACvICZXEJPpP7w5oUQDt9g/AAAAP0sBAAAAAAAAARkGAABUAAAAj/rORn1n6T+8OaFEA7fYPwAAAD9qAQAAAAAAAAEaBgAAVAAAAI/6zkZ9Z+k/or6zUd/Z2D8AAAA/agEAAAAAAAABGwYAAFQAAAB/Z6O+s1HpP6K+s1Hf2dg/AAAAP2oBAAAAAAAAARwGAABUAAAAb9R3Nuo76T+MQ8Zeu/zYPwAAAD96AQAAAAAAAAEdBgAAVAAAAF1BTK4gJuk/cMjYa5cf2T8AAAA/mQEAAAAAAAABHgYAAFQAAABdQUyuICbpP1hN63hzQtk/AAAAP5kBAAAAAAAAAR8GAABUAAAATa4gJlcQ6T9A0v2FT2XZPwAAAD+pAQAAAAAAAAEgBgAAVAAAAD0b9Z2N+ug/JlcQkyuI2T8AAAA/uAEAAAAAAAABIQYAAFQAAAA9G/WdjfroPw7cIqAHq9k/AAAAP8gBAAAAAAAAASIGAABUAAAAPRv1nY366D/2YDWt483ZPwAAAD/IAQAAAAAAAAEjBgAAVAAAAD0b9Z2N+ug/2uVHur/w2T8AAAA/1wEAAAAAAAABJAYAAFQAAAA9G/WdjfroP8RqWsebE9o/AAAAP+cBAAAAAAAAASUGAABUAAAAPRv1nY366D+o72zUdzbaPwAAAD/3AQAAAAAAAAEmBgAAVAAAAE2uICZXEOk/kHR/4VNZ2j8AAAA/BgIAAAAAAAABJwYAAFQAAABNriAmVxDpP3j5ke4vfNo/AAAAPxYCAAAAAAAAASgGAABUAAAAb9R3Nuo76T9efqT7C5/aPwAAAD8WAgAAAAAAAAEpBgAAVAAAAH9no76zUek/RgO3COjB2j8AAAA/JQIAAAAAAAABKgYAAFQAAACP+s5GfWfpPyqIyRXE5No/AAAAP0UCAAAAAAAAASsGAABUAAAAryAmVxCT6T/6ke4vfCrbPwAAAD9FAgAAAAAAAAEsBgAAVAAAAL+zUd/ZqOk/4BYBPVhN2z8AAAA/VAIAAAAAAAABLQYAAFQAAADh2ajvbNTpP8ibE0o0cNs/AAAAP1QCAAAAAAAAAS4GAABUAAAA8WzUdzbq6T+sICZXEJPbPwAAAD9kAgAAAAAAAAEvBgAAVAAAAAEAAAAAAOo/lqU4ZOy12z8AAAA/ZAIAAAAAAAABMAYAAFQAAAARkyuIyRXqP5alOGTstds/AAAAP3MCAAAAAAAAATEGAABUAAAAISZXEJMr6j+WpThk7LXbPwAAAD9zAgAAAAAAAAEyBgAAVAAAAENMriAmV+o/fipLccjY2z8AAAA/gwIAAAAAAAABMwYAAFQAAACDmFxBTK7qP0o0cIuAHtw/AAAAP6ICAAAAAAAAATQGAABUAAAAo76zUd/Z6j8yuYKYXEHcPwAAAD+yAgAAAAAAAAE1BgAAVAAAAMXkCmJyBes/GD6VpThk3D8AAAA/wQIAAAAAAAABNgYAAFQAAADlCmJyBTHrPxg+laU4ZNw/AAAAP8ECAAAAAAAAATcGAABUAAAABTG5gphc6z/kR7q/8KncPwAAAD/RAgAAAAAAAAE4BgAAVAAAABfE5Apicus/5Ee6v/Cp3D8AAAA/0QIAAAAAAAABOQYAAFQAAAAnVxCTK4jrP+RHur/wqdw/AAAAP+ECAAAAAAAAAToGAABUAAAAN+o7G/Wd6z/kR7q/8KncPwAAAD/hAgAAAAAAAAE7BgAAVAAAAFcQkyuIyes/5Ee6v/Cp3D8AAAA/AAMAAAAAAAABPAYAAFQAAAB3Nuo7G/XrP87MzMzMzNw/AAAAPw8DAAAAAAAAAT0GAABUAAAAickVxOQK7D/OzMzMzMzcPwAAAD8fAwAAAAAAAAE+BgAAVAAAAJlcQUyuIOw/zszMzMzM3D8AAAA/LwMAAAAAAAABPwYAAFQAAAC5gphcQUzsP87MzMzMzNw/AAAAPz4DAAAAAAAAAUAGAABUAAAAyRXE5Api7D/OzMzMzMzcPwAAAD9OAwAAAAAAAAFBBgAAVAAAAOs7G/Wdjew/zszMzMzM3D8AAAA/XQMAAAAAAAABQgYAAFQAAAD7zkZ9Z6PsP87MzMzMzNw/AAAAP10DAAAAAAAAAUMGAABUAAAA+85GfWej7D/kR7q/8KncPwAAAD9tAwAAAAAAAAFEBgAAVAAAAAticgUxuew/AMOnshSH3D8AAAA/bQMAAAAAAAABRQYAAFQAAAALYnIFMbnsPxg+laU4ZNw/AAAAP30DAAAAAAAAAUYGAABUAAAAK4jJFcTk7D9KNHCLgB7cPwAAAD+MAwAAAAAAAAFHBgAAVAAAACuIyRXE5Ow/lqU4ZOy12z8AAAA/nAMAAAAAAAABSAYAAFQAAAAriMkVxOTsP6wgJlcQk9s/AAAAP5wDAAAAAAAAAUkGAABUAAAAK4jJFcTk7D/gFgE9WE3bPwAAAD+rAwAAAAAAAAFKBgAAVAAAACuIyRXE5Ow/+pHuL3wq2z8AAAA/uwMAAAAAAAABSwYAAFQAAAAriMkVxOTsPyqIyRXE5No/AAAAP7sDAAAAAAAAAUwGAABUAAAAK4jJFcTk7D9GA7cI6MHaPwAAAD/LAwAAAAAAAAFNBgAAVAAAACuIyRXE5Ow/ePmR7i982j8AAAA/ywMAAAAAAAABTgYAAFQAAAAriMkVxOTsP5B0f+FTWdo/AAAAP9oDAAAAAAAAAU8GAABUAAAAK4jJFcTk7D+o72zUdzbaPwAAAD/aAwAAAAAAAAFQBgAAVAAAACuIyRXE5Ow/xGpax5sT2j8AAAA/6gMAAAAAAAABUQYAAFQAAAAb9Z2N+s7sP/ZgNa3jzdk/AAAAP/kDAAAAAAAAAVIGAABUAAAAC2JyBTG57D8O3CKgB6vZPwAAAD/5AwAAAAAAAAFTBgAAVAAAAPvORn1no+w/JlcQkyuI2T8AAAA/CQQAAAAAAAABVAYAAFQAAADrOxv1nY3sP0DS/YVPZdk/AAAAPwkEAAAAAAAAAVUGAABUAAAA2ajvbNR37D9A0v2FT2XZPwAAAD8ZBAAAAAAAAAFWBgAAVAAAAMkVxOQKYuw/WE3reHNC2T8AAAA/GQQAAAAAAAABVwYAAFQAAAC5gphcQUzsP1hN63hzQtk/AAAAPygEAAAAAAAAAVgGAABUAAAAmVxBTK4g7D9wyNhrlx/ZPwAAAD84BAAAAAAAAAFZBgAAVAAAAHc26jsb9es/jEPGXrv82D8AAAA/OAQAAAAAAAABWgYAAFQAAABno76zUd/rP4xDxl67/Ng/AAAAP0cEAAAAAAAAAVsGAABUAAAAVxCTK4jJ6z+ivrNR39nYPwAAAD9XBAAAAAAAAAFcBgAAVAAAADfqOxv1nes/or6zUd/Z2D8AAAA/ZwQAAAAAAAABXQYAAFQAAAAnVxCTK4jrP6K+s1Hf2dg/AAAAP5UEAAAAAAAAAV4GAABUAAAAz0Z9Z6O+4T/ubNR3NurjPwAAAD8AAAAAAAAAAAFfBgAAVAAAAK8gJlcQk+E/COjBalrH4z8AAAA/GQEAAAAAAAABYAYAAFQAAACdjfrORn3hPwjowWpax+M/AAAAPygBAAAAAAAAAWEGAABUAAAAnY36zkZ94T+WpThk7LXjPwAAAD8oAQAAAAAAAAFiBgAAVAAAAI36zkZ9Z+E/lqU4ZOy14z8AAAA/OAEAAAAAAAABYwYAAFQAAAB9Z6O+s1HhP5alOGTsteM/AAAAPzgBAAAAAAAAAWQGAABUAAAAXUFMriAm4T8iY69dfqTjPwAAAD9HAQAAAAAAAAFlBgAAVAAAAE2uICZXEOE/riAmVxCT4z8AAAA/VwEAAAAAAAABZgYAAFQAAABNriAmVxDhPzzenFCigeM/AAAAP3YBAAAAAAAAAWcGAABUAAAAOxv1nY364D883pxQooHjPwAAAD92AQAAAAAAAAFoBgAAVAAAACuIyRXE5OA/PN6cUKKB4z8AAAA/lQEAAAAAAAABaQYAAFQAAAALYnIFMbngP1RZikPGXuM/AAAAP+MBAAAAAAAAAWoGAABUAAAA+85GfWej4D9UWYpDxl7jPwAAAD/2AQAAAAAAAAFrBgAAVAAAAOs7G/WdjeA/VFmKQ8Ze4z8AAAA/BQIAAAAAAAABbAYAAFQAAADbqO9s1HfgP1RZikPGXuM/AAAAPxUCAAAAAAAAAW0GAABUAAAAyRXE5Api4D9UWYpDxl7jPwAAAD8VAgAAAAAAAAFuBgAAVAAAAMkVxOQKYuA/4BYBPVhN4z8AAAA/JAIAAAAAAAABbwYAAFQAAAC5gphcQUzgP+AWAT1YTeM/AAAAPyQCAAAAAAAAAXAGAABUAAAAqe9s1Hc24D/gFgE9WE3jPwAAAD80AgAAAAAAAAFxBgAAVAAAAJlcQUyuIOA/4BYBPVhN4z8AAAA/RAIAAAAAAAABcgYAAFQAAACHyRXE5ArgP+AWAT1YTeM/AAAAP0QCAAAAAAAAAXMGAABUAAAA7mzUdzbq3z/gFgE9WE3jPwAAAD9TAgAAAAAAAAF0BgAAVAAAANJGfWejvt8/4BYBPVhN4z8AAAA/UwIAAAAAAAABdQYAAFQAAACyICZXEJPfP+AWAT1YTeM/AAAAP2MCAAAAAAAAAXYGAABUAAAAjvrORn1n3z9s1Hc26jvjPwAAAD9jAgAAAAAAAAF3BgAAVAAAAI76zkZ9Z98/+pHuL3wq4z8AAAA/cgIAAAAAAAABeAYAAFQAAABu1Hc26jvfP/qR7i98KuM/AAAAP4ICAAAAAAAAAXkGAABUAAAATq4gJlcQ3z/6ke4vfCrjPwAAAD+hAgAAAAAAAAF6BgAAVAAAACqIyRXE5N4/+pHuL3wq4z8AAAA/oQIAAAAAAAABewYAAFQAAAAKYnIFMbneP/qR7i98KuM/AAAAP8ACAAAAAAAAAXwGAABUAAAA6jsb9Z2N3j/6ke4vfCrjPwAAAD/AAgAAAAAAAAF9BgAAVAAAAMoVxOQKYt4/+pHuL3wq4z8AAAA/0AIAAAAAAAABfgYAAFQAAACKyRXE5AreP/qR7i98KuM/AAAAP+ACAAAAAAAAAX8GAABUAAAAZqO+s1Hf3T/6ke4vfCrjPwAAAD/vAgAAAAAAAAGABgAAVAAAACZXEJMriN0/+pHuL3wq4z8AAAA/7wIAAAAAAAABgQYAAFQAAADG5ApicgXdP/qR7i98KuM/AAAAP/8CAAAAAAAAAYIGAABUAAAApr6zUd/Z3D/6ke4vfCrjPwAAAD//AgAAAAAAAAGDBgAAVAAAAGJyBTG5gtw/+pHuL3wq4z8AAAA/DgMAAAAAAAABhAYAAFQAAABCTK4gJlfcP/qR7i98KuM/AAAAPw4DAAAAAAAAAYUGAABUAAAAIiZXEJMr3D/6ke4vfCrjPwAAAD8eAwAAAAAAAAGGBgAAVAAAAOLZqO9s1Ns/+pHuL3wq4z8AAAA/HgMAAAAAAAABhwYAAFQAAAC+s1Hf2ajbP/qR7i98KuM/AAAAPz0DAAAAAAAAAYgGAABUAAAAvrNR39mo2z9s1Hc26jvjPwAAAD89AwAAAAAAAAGJBgAAVAAAAJ6N+s5Gfds/bNR3Nuo74z8AAAA/XAMAAAAAAAABigYAAFQAAABaQUyuICbbP1RZikPGXuM/AAAAP3wDAAAAAAAAAYsGAABUAAAAWkFMriAm2z/GmxNKNHDjPwAAAD+bAwAAAAAAAAGMBgAAVAAAAFpBTK4gJts/PN6cUKKB4z8AAAA/mwMAAAAAAAABjQYAAFQAAABaQUyuICbbP64gJlcQk+M/AAAAP5sDAAAAAAAAAY4GAABUAAAAWkFMriAm2z8iY69dfqTjPwAAAD+qAwAAAAAAAAGPBgAAVAAAAFpBTK4gJts/lqU4ZOy14z8AAAA/ugMAAAAAAAABkAYAAFQAAABaQUyuICbbP3wqS3HI2OM/AAAAP7oDAAAAAAAAAZEGAABUAAAAWkFMriAm2z9ir11+pPvjPwAAAD/KAwAAAAAAAAGSBgAAVAAAAFpBTK4gJts/2PHmhBIN5D8AAAA/ygMAAAAAAAABkwYAAFQAAABaQUyuICbbP0o0cIuAHuQ/AAAAP9kDAAAAAAAAAZQGAABUAAAAWkFMriAm2z++dvmR7i/kPwAAAD/pAwAAAAAAAAGVBgAAVAAAAFpBTK4gJts/MrmCmFxB5D8AAAA/6QMAAAAAAAABlgYAAFQAAABaQUyuICbbPxg+laU4ZOQ/AAAAP+kDAAAAAAAAAZcGAABUAAAAWkFMriAm2z+KgB6spnXkPwAAAD/4AwAAAAAAAAGYBgAAVAAAAFpBTK4gJts//sKnshSH5D8AAAA/+AMAAAAAAAABmQYAAFQAAABaQUyuICbbP+ZHur/wqeQ/AAAAPxYEAAAAAAAAAZoGAABUAAAAfmejvrNR2z9aikPGXrvkPwAAAD8mBAAAAAAAAAGbBgAAVAAAAH5no76zUds/zMzMzMzM5D8AAAA/NQQAAAAAAAABnAYAAFQAAACejfrORn3bP8zMzMzMzOQ/AAAAP0UEAAAAAAAAAZ0GAABUAAAAvrNR39mo2z9AD1bTOt7kPwAAAD9kBAAAAAAAAAGeBgAAVAAAAOLZqO9s1Ns/tFHf2ajv5D8AAAA/ZAQAAAAAAAABnwYAAFQAAADi2ajvbNTbPyaUaOAWAeU/AAAAP3QEAAAAAAAAAaAGAABUAAAAAgAAAAAA3D8mlGjgFgHlPwAAAD+DBAAAAAAAAAGhBgAAVAAAAEJMriAmV9w/mtbx5oQS5T8AAAA/kwQAAAAAAAABogYAAFQAAABicgUxuYLcPw4Ze+3yI+U/AAAAP6IEAAAAAAAAAaMGAABUAAAAgphcQUyu3D+CWwT0YDXlPwAAAD+yBAAAAAAAAAGkBgAAVAAAAKa+s1Hf2dw/glsE9GA15T8AAAA/sgQAAAAAAAABpQYAAFQAAADG5ApicgXdP/adjfrORuU/AAAAP8IEAAAAAAAAAaYGAABUAAAA5gpicgUx3T9o4BYBPVjlPwAAAD/RBAAAAAAAAAGnBgAAVAAAACZXEJMriN0/3CKgB6tp5T8AAAA/4QQAAAAAAAABqAYAAFQAAABmo76zUd/dP1BlKQ4Ze+U/AAAAP/AEAAAAAAAAAakGAABUAAAAqu9s1Hc23j/Cp7IUh4zlPwAAAD8ABQAAAAAAAAGqBgAAVAAAAMoVxOQKYt4/Nuo7G/Wd5T8AAAA/EAUAAAAAAAABqwYAAFQAAADqOxv1nY3ePzbqOxv1neU/AAAAPxAFAAAAAAAAAawGAABUAAAACmJyBTG53j826jsb9Z3lPwAAAD8fBQAAAAAAAAGtBgAAVAAAAE6uICZXEN8/Nuo7G/Wd5T8AAAA/LwUAAAAAAAABrgYAAFQAAABOriAmVxDfP6osxSFjr+U/AAAAPy8FAAAAAAAAAa8GAABUAAAAbtR3Nuo73z+qLMUhY6/lPwAAAD8+BQAAAAAAAAGwBgAAVAAAAG7UdzbqO98/Hm9OKNHA5T8AAAA/TgUAAAAAAAABsQYAAFQAAACO+s5GfWffPx5vTijRwOU/AAAAP04FAAAAAAAAAbIGAABUAAAAsiAmVxCT3z8eb04o0cDlPwAAAD9tBQAAAAAAAAGzBgAAVAAAANJGfWejvt8/krHXLj/S5T8AAAA/fQUAAAAAAAABtAYAAFQAAACHyRXE5ArgP5Kx1y4/0uU/AAAAP5wFAAAAAAAAAbUGAABUAAAAmVxBTK4g4D+SsdcuP9LlPwAAAD+sBQAAAAAAAAG2BgAAVAAAALmCmFxBTOA/krHXLj/S5T8AAAA/uwUAAAAAAAABtwYAAFQAAAC5gphcQUzgPwT0YDWt4+U/AAAAP8sFAAAAAAAAAbgGAABUAAAAyRXE5Api4D8E9GA1rePlPwAAAD87BgAAAAAAAAG5BgAAVAAAAOs7G/WdjeA/BPRgNa3j5T8AAAA/OwYAAAAAAAABugYAAFQAAAD7zkZ9Z6PgPwT0YDWt4+U/AAAAP0oGAAAAAAAAAbsGAABUAAAAC2JyBTG54D+SsdcuP9LlPwAAAD9KBgAAAAAAAAG8BgAAVAAAACuIyRXE5OA/Hm9OKNHA5T8AAAA/WgYAAAAAAAABvQYAAFQAAAA7G/WdjfrgP6osxSFjr+U/AAAAP2kGAAAAAAAAAb4GAABUAAAAXUFMriAm4T+qLMUhY6/lPwAAAD+JBgAAAAAAAAG/BgAAVAAAAF1BTK4gJuE/Nuo7G/Wd5T8AAAA/iQYAAAAAAAABwAYAAFQAAABdQUyuICbhP8KnshSHjOU/AAAAP5gGAAAAAAAAAcEGAABUAAAAbdR3Nuo74T/Cp7IUh4zlPwAAAD+3BgAAAAAAAAHCBgAAVAAAAH1no76zUeE/UGUpDhl75T8AAAA/xwYAAAAAAAABwwYAAFQAAACN+s5GfWfhP1BlKQ4Ze+U/AAAAP9cGAAAAAAAAAcQGAABUAAAAjfrORn1n4T/cIqAHq2nlPwAAAD/mBgAAAAAAAAHFBgAAVAAAAJ2N+s5GfeE/aOAWAT1Y5T8AAAA/9gYAAAAAAAABxgYAAFQAAACvICZXEJPhP2jgFgE9WOU/AAAAPwUHAAAAAAAAAccGAABUAAAAryAmVxCT4T/2nY36zkblPwAAAD8VBwAAAAAAAAHIBgAAVAAAAL+zUd/ZqOE/Dhl77fIj5T8AAAA/FQcAAAAAAAAByQYAAFQAAADPRn1no77hPw4Ze+3yI+U/AAAAPyUHAAAAAAAAAcoGAABUAAAAz0Z9Z6O+4T8mlGjgFgHlPwAAAD80BwAAAAAAAAHLBgAAVAAAAN/ZqO9s1OE/QA9W0zre5D8AAAA/RAcAAAAAAAABzAYAAFQAAADf2ajvbNThP8zMzMzMzOQ/AAAAP1MHAAAAAAAAAc0GAABUAAAA39mo72zU4T9aikPGXrvkPwAAAD9TBwAAAAAAAAHOBgAAVAAAAO9s1Hc26uE/WopDxl675D8AAAA/YwcAAAAAAAABzwYAAFQAAADvbNR3NurhP+ZHur/wqeQ/AAAAP2MHAAAAAAAAAdAGAABUAAAA////////4T9yBTG5gpjkPwAAAD+CBwAAAAAAAAHRBgAAVAAAAP///////+E//sKnshSH5D8AAAA/kgcAAAAAAAAB0gYAAFQAAAD////////hP4qAHqymdeQ/AAAAP6EHAAAAAAAAAdMGAABUAAAA////////4T8YPpWlOGTkPwAAAD+xBwAAAAAAAAHUBgAAVAAAAP///////+E/pPsLn8pS5D8AAAA/sQcAAAAAAAAB1QYAAFQAAAD////////hPzK5gphcQeQ/AAAAP9AHAAAAAAAAAdYGAABUAAAA////////4T++dvmR7i/kPwAAAD/gBwAAAAAAAAHXBgAAVAAAAP///////+E/SjRwi4Ae5D8AAAA/7wcAAAAAAAAB2AYAAFQAAAD////////hP2KvXX6k++M/AAAAP/8HAAAAAAAAAdkGAABUAAAA////////4T/ubNR3NurjPwAAAD8SCAAAAAAAAAHaBgAAVAAAAP///////+E/COjBalrH4z8AAAA/MQgAAAAAAAAB2wYAAFQAAAD////////hP5alOGTsteM/AAAAP0AIAAAAAAAAAdwGAABUAAAA39mo72zU4T8iY69dfqTjPwAAAD9gCAAAAAAAAAHdBgAAVAAAAM9GfWejvuE/ImOvXX6k4z8AAAA/jggAAAAAAAAB3gYAAFQAAAC/s1Hf2ajhPyJjr11+pOM/AAAAP64IAAAAAAAAAd8GAABUAAAAryAmVxCT4T8iY69dfqTjPwAAAD+9CAAAAAAAAAHgBgAAVAAAAJ2N+s5GfeE/ImOvXX6k4z8AAAA/zQgAAAAAAAAB4QYAAFQAAAAriMkVxOTsP5alOGTsteM/AAAAPwAAAAAAAAAAAeIGAABUAAAAC2JyBTG57D8iY69dfqTjPwAAAD9gAAAAAAAAAAHjBgAAVAAAAMkVxOQKYuw/riAmVxCT4z8AAAA/cAAAAAAAAAAB5AYAAFQAAAC5gphcQUzsP64gJlcQk+M/AAAAP3AAAAAAAAAAAeUGAABUAAAAqe9s1Hc27D+uICZXEJPjPwAAAD+AAAAAAAAAAAHmBgAAVAAAAHc26jsb9es/PN6cUKKB4z8AAAA/gAAAAAAAAAAB5wYAAFQAAABno76zUd/rP8abE0o0cOM/AAAAP48AAAAAAAAAAegGAABUAAAAVxCTK4jJ6z/GmxNKNHDjPwAAAD+fAAAAAAAAAAHpBgAAVAAAAEd9Z6O+s+s/xpsTSjRw4z8AAAA/nwAAAAAAAAAB6gYAAFQAAAA36jsb9Z3rP1RZikPGXuM/AAAAP58AAAAAAAAAAesGAABUAAAAF8TkCmJy6z9UWYpDxl7jPwAAAD+uAAAAAAAAAAHsBgAAVAAAAPWdjfrORus/4BYBPVhN4z8AAAA/vgAAAAAAAAAB7QYAAFQAAADVdzbqOxvrP+AWAT1YTeM/AAAAP84AAAAAAAAAAe4GAABUAAAAo76zUd/Z6j/gFgE9WE3jPwAAAD/OAAAAAAAAAAHvBgAAVAAAAJMriMkVxOo/4BYBPVhN4z8AAAA/zgAAAAAAAAAB8AYAAFQAAABzBTG5gpjqP2zUdzbqO+M/AAAAP90AAAAAAAAAAfEGAABUAAAAU9/ZqO9s6j9s1Hc26jvjPwAAAD/tAAAAAAAAAAHyBgAAVAAAADG5gphcQeo/bNR3Nuo74z8AAAA/7QAAAAAAAAAB8wYAAFQAAAAhJlcQkyvqP2zUdzbqO+M/AAAAP/wAAAAAAAAAAfQGAABUAAAAEZMriMkV6j9s1Hc26jvjPwAAAD/8AAAAAAAAAAH1BgAAVAAAAPFs1Hc26uk/bNR3Nuo74z8AAAA/DAEAAAAAAAAB9gYAAFQAAADh2ajvbNTpP2zUdzbqO+M/AAAAPwwBAAAAAAAAAfcGAABUAAAAz0Z9Z6O+6T9s1Hc26jvjPwAAAD8MAQAAAAAAAAH4BgAAVAAAAL+zUd/ZqOk/bNR3Nuo74z8AAAA/HAEAAAAAAAAB+QYAAFQAAACfjfrORn3pP2zUdzbqO+M/AAAAPysBAAAAAAAAAfoGAABUAAAAj/rORn1n6T9s1Hc26jvjPwAAAD87AQAAAAAAAAH7BgAAVAAAAH9no76zUek/bNR3Nuo74z8AAAA/SgEAAAAAAAAB/AYAAFQAAABdQUyuICbpP2zUdzbqO+M/AAAAP0oBAAAAAAAAAf0GAABUAAAATa4gJlcQ6T9s1Hc26jvjPwAAAD9aAQAAAAAAAAH+BgAAVAAAAD0b9Z2N+ug/bNR3Nuo74z8AAAA/agEAAAAAAAAB/wYAAFQAAAAtiMkVxOToP2zUdzbqO+M/AAAAP2oBAAAAAAAAAQAHAABUAAAAHfWdjfrO6D9s1Hc26jvjPwAAAD95AQAAAAAAAAEBBwAAVAAAAB31nY36zug/4BYBPVhN4z8AAAA/iQEAAAAAAAABAgcAAFQAAAANYnIFMbnoP1RZikPGXuM/AAAAP4kBAAAAAAAAAQMHAABUAAAADWJyBTG56D/GmxNKNHDjPwAAAD+YAQAAAAAAAAEEBwAAVAAAAPnORn1no+g/xpsTSjRw4z8AAAA/qAEAAAAAAAABBQcAAFQAAAD5zkZ9Z6PoPzzenFCigeM/AAAAP6gBAAAAAAAAAQYHAABUAAAA6Tsb9Z2N6D+uICZXEJPjPwAAAD+4AQAAAAAAAAEHBwAAVAAAAOk7G/Wdjeg/ImOvXX6k4z8AAAA/uAEAAAAAAAABCAcAAFQAAADpOxv1nY3oP5alOGTsteM/AAAAP9cBAAAAAAAAAQkHAABUAAAA6Tsb9Z2N6D98KktxyNjjPwAAAD/XAQAAAAAAAAEKBwAAVAAAAOk7G/Wdjeg/7mzUdzbq4z8AAAA/5gEAAAAAAAABCwcAAFQAAADpOxv1nY3oP9jx5oQSDeQ/AAAAP/YBAAAAAAAAAQwHAABUAAAA6Tsb9Z2N6D9KNHCLgB7kPwAAAD8GAgAAAAAAAAENBwAAVAAAAOk7G/Wdjeg/vnb5ke4v5D8AAAA/JQIAAAAAAAABDgcAAFQAAAD5zkZ9Z6PoP6T7C5/KUuQ/AAAAPyUCAAAAAAAAAQ8HAABUAAAADWJyBTG56D8YPpWlOGTkPwAAAD80AgAAAAAAAAEQBwAAVAAAAB31nY36zug/GD6VpThk5D8AAAA/PQIAAAAAAAABEQcAAFQAAAA9G/WdjfroP/7Cp7IUh+Q/AAAAPz0CAAAAAAAAARIHAABUAAAATa4gJlcQ6T/mR7q/8KnkPwAAAD9cAgAAAAAAAAETBwAAVAAAAF1BTK4gJuk/5ke6v/Cp5D8AAAA/XAIAAAAAAAABFAcAAFQAAACP+s5GfWfpP8zMzMzMzOQ/AAAAP3sCAAAAAAAAARUHAABUAAAAj/rORn1n6T9AD1bTOt7kPwAAAD97AgAAAAAAAAEWBwAAVAAAAJ+N+s5Gfek/tFHf2ajv5D8AAAA/iwIAAAAAAAABFwcAAFQAAAC/s1Hf2ajpPyaUaOAWAeU/AAAAP5sCAAAAAAAAARgHAABUAAAA4dmo72zU6T+a1vHmhBLlPwAAAD+qAgAAAAAAAAEZBwAAVAAAAAEAAAAAAOo/Dhl77fIj5T8AAAA/ugIAAAAAAAABGgcAAFQAAAARkyuIyRXqP4JbBPRgNeU/AAAAP8kCAAAAAAAAARsHAABUAAAAISZXEJMr6j+CWwT0YDXlPwAAAD/ZAgAAAAAAAAEcBwAAVAAAADG5gphcQeo/9p2N+s5G5T8AAAA/6QIAAAAAAAABHQcAAFQAAABT39mo72zqP2jgFgE9WOU/AAAAP+kCAAAAAAAAAR4HAABUAAAAcwUxuYKY6j/cIqAHq2nlPwAAAD8IAwAAAAAAAAEfBwAAVAAAAIOYXEFMruo/3CKgB6tp5T8AAAA/CAMAAAAAAAABIAcAAFQAAACjvrNR39nqP1BlKQ4Ze+U/AAAAPxcDAAAAAAAAASEHAABUAAAAtVHf2ajv6j/Cp7IUh4zlPwAAAD8nAwAAAAAAAAEiBwAAVAAAAMXkCmJyBes/wqeyFIeM5T8AAAA/RgMAAAAAAAABIwcAAFQAAADVdzbqOxvrPzbqOxv1neU/AAAAP1YDAAAAAAAAASQHAABUAAAA9Z2N+s5G6z826jsb9Z3lPwAAAD+FAwAAAAAAAAElBwAAVAAAAAUxuYKYXOs/Nuo7G/Wd5T8AAAA/lAMAAAAAAAABJgcAAFQAAAAXxOQKYnLrPzbqOxv1neU/AAAAP6QDAAAAAAAAAScHAABUAAAAJ1cQkyuI6z826jsb9Z3lPwAAAD+zAwAAAAAAAAEoBwAAVAAAADfqOxv1nes/Nuo7G/Wd5T8AAAA/wwMAAAAAAAABKQcAAFQAAABHfWejvrPrPzbqOxv1neU/AAAAP9MDAAAAAAAAASoHAABUAAAAVxCTK4jJ6z826jsb9Z3lPwAAAD/iAwAAAAAAAAErBwAAVAAAAGejvrNR3+s/Nuo7G/Wd5T8AAAA/4gMAAAAAAAABLAcAAFQAAAB3Nuo7G/XrPzbqOxv1neU/AAAAPwEEAAAAAAAAAS0HAABUAAAAickVxOQK7D826jsb9Z3lPwAAAD8BBAAAAAAAAAEuBwAAVAAAAJlcQUyuIOw/Nuo7G/Wd5T8AAAA/EQQAAAAAAAABLwcAAFQAAACZXEFMriDsP8KnshSHjOU/AAAAPxEEAAAAAAAAATAHAABUAAAAqe9s1Hc27D9QZSkOGXvlPwAAAD8hBAAAAAAAAAExBwAAVAAAALmCmFxBTOw/UGUpDhl75T8AAAA/IQQAAAAAAAABMgcAAFQAAADZqO9s1HfsP9wioAeraeU/AAAAPzAEAAAAAAAAATMHAABUAAAA6zsb9Z2N7D9o4BYBPVjlPwAAAD9dBAAAAAAAAAE0BwAAVAAAAAticgUxuew/aOAWAT1Y5T8AAAA/XQQAAAAAAAABNQcAAFQAAAAb9Z2N+s7sP4JbBPRgNeU/AAAAP20EAAAAAAAAATYHAABUAAAAK4jJFcTk7D+CWwT0YDXlPwAAAD9tBAAAAAAAAAE3BwAAVAAAADsb9Z2N+uw/Dhl77fIj5T8AAAA/jAQAAAAAAAABOAcAAFQAAABLriAmVxDtP5rW8eaEEuU/AAAAP5wEAAAAAAAAATkHAABUAAAAX0FMriAm7T+0Ud/ZqO/kPwAAAD+cBAAAAAAAAAE6BwAAVAAAAG3UdzbqO+0/tFHf2ajv5D8AAAA/qwQAAAAAAAABOwcAAFQAAABt1Hc26jvtP0APVtM63uQ/AAAAP7sEAAAAAAAAATwHAABUAAAAbdR3Nuo77T/MzMzMzMzkPwAAAD/LBAAAAAAAAAE9BwAAVAAAAG3UdzbqO+0/WopDxl675D8AAAA/ywQAAAAAAAABPgcAAFQAAABt1Hc26jvtP3IFMbmCmOQ/AAAAP+oEAAAAAAAAAT8HAABUAAAAbdR3Nuo77T+KgB6spnXkPwAAAD/qBAAAAAAAAAFABwAAVAAAAF9BTK4gJu0/ioAerKZ15D8AAAA/+QQAAAAAAAABQQcAAFQAAABfQUyuICbtPxg+laU4ZOQ/AAAAP/kEAAAAAAAAAUIHAABUAAAAS64gJlcQ7T+k+wufylLkPwAAAD8JBQAAAAAAAAFDBwAAVAAAAEuuICZXEO0/MrmCmFxB5D8AAAA/CQUAAAAAAAABRAcAAFQAAAA7G/WdjfrsPzK5gphcQeQ/AAAAPxkFAAAAAAAAAUUHAABUAAAAK4jJFcTk7D9KNHCLgB7kPwAAAD8ZBQAAAAAAAAFGBwAAVAAAAAticgUxuew/2PHmhBIN5D8AAAA/KAUAAAAAAAABRwcAAFQAAADrOxv1nY3sP+5s1Hc26uM/AAAAP0cFAAAAAAAAAUgHAABUAAAA2ajvbNR37D/ubNR3NurjPwAAAD9XBQAAAAAAAAFJBwAAVAAAAMkVxOQKYuw/7mzUdzbq4z8AAAA/ZwUAAAAAAAABSgcAAFQAAADJFcTkCmLsP3wqS3HI2OM/AAAAP2cFAAAAAAAAAUsHAABUAAAAuYKYXEFM7D98KktxyNjjPwAAAD+GBQAAAAAAAAFMBwAAVAAAAKnvbNR3Nuw/COjBalrH4z8AAAA/hgUAAAAAAAABTQcAAFQAAACZXEFMriDsPwjowWpax+M/AAAAP6UFAAAAAAAAAU4HAABUAAAAickVxOQK7D8I6MFqWsfjPwAAAD8xBgAAAAAAAAFPBwAAVAAAAHc26jsb9es/COjBalrH4z8AAAA/cwYAAAAAAAABUAcAAFQAAADPRn1no77hPwglGrhFQOc/AAAAPwAAAAAAAAAAAVEHAABUAAAAjfrORn1n4T+W4pCx1y7nPwAAAD82AQAAAAAAAAFSBwAAVAAAAG3UdzbqO+E/luKQsdcu5z8AAAA/RQEAAAAAAAABUwcAAFQAAABdQUyuICbhP5bikLHXLuc/AAAAP1UBAAAAAAAAAVQHAABUAAAAOxv1nY364D+W4pCx1y7nPwAAAD90AQAAAAAAAAFVBwAAVAAAACuIyRXE5OA/luKQsdcu5z8AAAA/kwEAAAAAAAABVgcAAFQAAAALYnIFMbngP5bikLHXLuc/AAAAP7IBAAAAAAAAAVcHAABUAAAA+85GfWej4D+W4pCx1y7nPwAAAD/CAQAAAAAAAAFYBwAAVAAAANuo72zUd+A/luKQsdcu5z8AAAA/wgEAAAAAAAABWQcAAFQAAADJFcTkCmLgP5bikLHXLuc/AAAAP9IBAAAAAAAAAVoHAABUAAAAqe9s1Hc24D+W4pCx1y7nPwAAAD/xAQAAAAAAAAFbBwAAVAAAAJlcQUyuIOA/luKQsdcu5z8AAAA/EAIAAAAAAAABXAcAAFQAAADubNR3NurfP5bikLHXLuc/AAAAPy8CAAAAAAAAAV0HAABUAAAA0kZ9Z6O+3z+W4pCx1y7nPwAAAD8/AgAAAAAAAAFeBwAAVAAAAI76zkZ9Z98/luKQsdcu5z8AAAA/XgIAAAAAAAABXwcAAFQAAABu1Hc26jvfP5bikLHXLuc/AAAAP5QCAAAAAAAAAWAHAABUAAAAKojJFcTk3j+W4pCx1y7nPwAAAD/DAgAAAAAAAAFhBwAAVAAAAApicgUxud4/luKQsdcu5z8AAAA/4gIAAAAAAAABYgcAAFQAAADKFcTkCmLeP5bikLHXLuc/AAAAPwEDAAAAAAAAAWMHAABUAAAAqu9s1Hc23j9+Z6O+s1HnPwAAAD8RAwAAAAAAAAFkBwAAVAAAAIrJFcTkCt4/fmejvrNR5z8AAAA/IAMAAAAAAAABZQcAAFQAAACKyRXE5AreP/KpLMUhY+c/AAAAPz8DAAAAAAAAAWYHAABUAAAARn1no76z3T9k7LXLj3TnPwAAAD9PAwAAAAAAAAFnBwAAVAAAAEZ9Z6O+s90/2C4/0v2F5z8AAAA/XwMAAAAAAAABaAcAAFQAAABGfWejvrPdP0xxyNhrl+c/AAAAP24DAAAAAAAAAWkHAABUAAAAJlcQkyuI3T++s1Hf2ajnPwAAAD9uAwAAAAAAAAFqBwAAVAAAACZXEJMriN0/Mvba5Ue65z8AAAA/fgMAAAAAAAABawcAAFQAAAAGMbmCmFzdPzL22uVHuuc/AAAAP40DAAAAAAAAAWwHAABUAAAA5gpicgUx3T+kOGTstcvnPwAAAD+dAwAAAAAAAAFtBwAAVAAAAOYKYnIFMd0/GHvt8iPd5z8AAAA/vAMAAAAAAAABbgcAAFQAAADmCmJyBTHdP469dvmR7uc/AAAAP7wDAAAAAAAAAW8HAABUAAAA5gpicgUx3T8AAAAAAADoPwAAAD/MAwAAAAAAAAFwBwAAVAAAAMbkCmJyBd0/AAAAAAAA6D8AAAA/2wMAAAAAAAABcQcAAFQAAADG5ApicgXdP3RCiQZuEeg/AAAAP9sDAAAAAAAAAXIHAABUAAAAxuQKYnIF3T/mhBIN3CLoPwAAAD/rAwAAAAAAAAFzBwAAVAAAAMbkCmJyBd0/WsebE0o06D8AAAA/GgQAAAAAAAABdAcAAFQAAADG5ApicgXdP84JJRq4Reg/AAAAPxoEAAAAAAAAAXUHAABUAAAA5gpicgUx3T9ATK4gJlfoPwAAAD8aBAAAAAAAAAF2BwAAVAAAAOYKYnIFMd0/nBNKNHCL6D8AAAA/OQQAAAAAAAABdwcAAFQAAAAGMbmCmFzdP5wTSjRwi+g/AAAAPzkEAAAAAAAAAXgHAABUAAAAJlcQkyuI3T8QVtM63pzoPwAAAD9JBAAAAAAAAAF5BwAAVAAAAEZ9Z6O+s90/gphcQUyu6D8AAAA/WAQAAAAAAAABegcAAFQAAABmo76zUd/dP/ba5Ue6v+g/AAAAP2gEAAAAAAAAAXsHAABUAAAAiskVxOQK3j/22uVHur/oPwAAAD9oBAAAAAAAAAF8BwAAVAAAAKrvbNR3Nt4/ah1vTijR6D8AAAA/dwQAAAAAAAABfQcAAFQAAADKFcTkCmLeP9xf+FSW4ug/AAAAP4sEAAAAAAAAAX4HAABUAAAA6jsb9Z2N3j/cX/hUluLoPwAAAD+LBAAAAAAAAAF/BwAAVAAAAApicgUxud4/3F/4VJbi6D8AAAA/mwQAAAAAAAABgAcAAFQAAAAqiMkVxOTeP1CigVsE9Og/AAAAP5sEAAAAAAAAAYEHAABUAAAATq4gJlcQ3z/E5ApicgXpPwAAAD+qBAAAAAAAAAGCBwAAVAAAAI76zkZ9Z98/OCeUaOAW6T8AAAA/qgQAAAAAAAABgwcAAFQAAADSRn1no77fP6xpHW9OKOk/AAAAP7oEAAAAAAAAAYQHAABUAAAA7mzUdzbq3z+saR1vTijpPwAAAD/JBAAAAAAAAAGFBwAAVAAAAIfJFcTkCuA/Hqymdbw56T8AAAA/2QQAAAAAAAABhgcAAFQAAACZXEFMriDgP5LuL3wqS+k/AAAAP9kEAAAAAAAAAYcHAABUAAAAqe9s1Hc24D+S7i98KkvpPwAAAD/pBAAAAAAAAAGIBwAAVAAAALmCmFxBTOA/ku4vfCpL6T8AAAA/+AQAAAAAAAABiQcAAFQAAADJFcTkCmLgP5LuL3wqS+k/AAAAP/gEAAAAAAAAAYoHAABUAAAA26jvbNR34D8EMbmCmFzpPwAAAD8IBQAAAAAAAAGLBwAAVAAAAOs7G/WdjeA/BDG5gphc6T8AAAA/CAUAAAAAAAABjAcAAFQAAAD7zkZ9Z6PgP3hzQokGbuk/AAAAPxcFAAAAAAAAAY0HAABUAAAAC2JyBTG54D94c0KJBm7pPwAAAD8nBQAAAAAAAAGOBwAAVAAAABv1nY36zuA/eHNCiQZu6T8AAAA/JwUAAAAAAAABjwcAAFQAAAAriMkVxOTgP+y1y490f+k/AAAAPzcFAAAAAAAAAZAHAABUAAAAOxv1nY364D/stcuPdH/pPwAAAD9GBQAAAAAAAAGRBwAAVAAAAE2uICZXEOE/7LXLj3R/6T8AAAA/VgUAAAAAAAABkgcAAFQAAABdQUyuICbhP+y1y490f+k/AAAAP2UFAAAAAAAAAZMHAABUAAAAbdR3Nuo74T9g+FSW4pDpPwAAAD91BQAAAAAAAAGUBwAAVAAAAH1no76zUeE/YPhUluKQ6T8AAAA/dQUAAAAAAAABlQcAAFQAAACdjfrORn3hP2D4VJbikOk/AAAAP4UFAAAAAAAAAZYHAABUAAAAryAmVxCT4T9g+FSW4pDpPwAAAD+kBQAAAAAAAAGXBwAAVAAAAL+zUd/ZqOE/YPhUluKQ6T8AAAA/swUAAAAAAAABmAcAAFQAAADPRn1no77hP2D4VJbikOk/AAAAP9MFAAAAAAAAAZkHAABUAAAA39mo72zU4T9g+FSW4pDpPwAAAD/iBQAAAAAAAAGaBwAAVAAAAO9s1Hc26uE/7LXLj3R/6T8AAAA/AQYAAAAAAAABmwcAAFQAAAAPkyuIyRXiP3hzQokGbuk/AAAAPxEGAAAAAAAAAZwHAABUAAAAD5MriMkV4j8EMbmCmFzpPwAAAD8RBgAAAAAAAAGdBwAAVAAAADG5gphcQeI/ku4vfCpL6T8AAAA/IQYAAAAAAAABngcAAFQAAABBTK4gJlfiPx6spnW8Oek/AAAAPzAGAAAAAAAAAZ8HAABUAAAAQUyuICZX4j+saR1vTijpPwAAAD9ABgAAAAAAAAGgBwAAVAAAAGFyBTG5guI/OCeUaOAW6T8AAAA/TwYAAAAAAAABoQcAAFQAAABxBTG5gpjiP8TkCmJyBek/AAAAP18GAAAAAAAAAaIHAABUAAAAhZhcQUyu4j/cX/hUluLoPwAAAD9vBgAAAAAAAAGjBwAAVAAAAIWYXEFMruI/ah1vTijR6D8AAAA/bwYAAAAAAAABpAcAAFQAAACVK4jJFcTiP/ba5Ue6v+g/AAAAP34GAAAAAAAAAaUHAABUAAAAlSuIyRXE4j+CmFxBTK7oPwAAAD+BBgAAAAAAAAGmBwAAVAAAAKW+s1Hf2eI/nBNKNHCL6D8AAAA/gQYAAAAAAAABpwcAAFQAAAClvrNR39niPyjRwC0Ceug/AAAAP5AGAAAAAAAAAagHAABUAAAApb6zUd/Z4j+0jjcnlGjoPwAAAD+wBgAAAAAAAAGpBwAAVAAAAKW+s1Hf2eI/zgklGrhF6D8AAAA/sAYAAAAAAAABqgcAAFQAAAClvrNR39niP1rHmxNKNOg/AAAAP7AGAAAAAAAAAasHAABUAAAAtVHf2ajv4j9ax5sTSjToPwAAAD+/BgAAAAAAAAGsBwAAVAAAALVR39mo7+I/dEKJBm4R6D8AAAA/zwYAAAAAAAABrQcAAFQAAAC1Ud/ZqO/iPwAAAAAAAOg/AAAAP88GAAAAAAAAAa4HAABUAAAAtVHf2ajv4j8Ye+3yI93nPwAAAD/uBgAAAAAAAAGvBwAAVAAAALVR39mo7+I/pDhk7LXL5z8AAAA/DQcAAAAAAAABsAcAAFQAAAC1Ud/ZqO/iP76zUd/ZqOc/AAAAPx0HAAAAAAAAAbEHAABUAAAAtVHf2ajv4j9MccjYa5fnPwAAAD8sBwAAAAAAAAGyBwAAVAAAAKW+s1Hf2eI/THHI2GuX5z8AAAA/PAcAAAAAAAABswcAAFQAAAClvrNR39niP9guP9L9hec/AAAAP1sHAAAAAAAAAbQHAABUAAAAlSuIyRXE4j9k7LXLj3TnPwAAAD9rBwAAAAAAAAG1BwAAVAAAAHEFMbmCmOI/8qksxSFj5z8AAAA/egcAAAAAAAABtgcAAFQAAABhcgUxuYLiP35no76zUec/AAAAP4oHAAAAAAAAAbcHAABUAAAAUd/ZqO9s4j9+Z6O+s1HnPwAAAD+aBwAAAAAAAAG4BwAAVAAAAEFMriAmV+I/fmejvrNR5z8AAAA/qQcAAAAAAAABuQcAAFQAAAAjJlcQkyviP5bikLHXLuc/AAAAP6kHAAAAAAAAAboHAABUAAAAD5MriMkV4j+W4pCx1y7nPwAAAD+5BwAAAAAAAAG7BwAAVAAAAP///////+E/IqAHq2kd5z8AAAA/yAcAAAAAAAABvAcAAFQAAADPRn1no77hP7BdfqT7C+c/AAAAP9gHAAAAAAAAAb0HAABUAAAAv7NR39mo4T88G/WdjfrmPwAAAD/oBwAAAAAAAAG+BwAAVAAAAK8gJlcQk+E/PBv1nY365j8AAAA/BwgAAAAAAAABvwcAAFQAAACdjfrORn3hPzwb9Z2N+uY/AAAAPwcIAAAAAAAAAcAHAABUAAAAjfrORn1n4T/I2GuXH+nmPwAAAD8WCAAAAAAAAAHBBwAAVAAAAH1no76zUeE/yNhrlx/p5j8AAAA/JggAAAAAAAABwgcAAFQAAABt1Hc26jvhP8jYa5cf6eY/AAAAPzYIAAAAAAAAAcMHAABUAAAAXUFMriAm4T/I2GuXH+nmPwAAAD82CAAAAAAAAAHEBwAAVAAAAE2uICZXEOE/yNhrlx/p5j8AAAA/RQgAAAAAAAABxQcAAFQAAAA7G/WdjfrgP8jYa5cf6eY/AAAAP1UIAAAAAAAAAcYHAABUAAAAK4jJFcTk4D/I2GuXH+nmPwAAAD90CAAAAAAAAAHHBwAAVAAAAPvORn1no+w/CCUauEVA5z8AAAA/AAAAAAAAAAAByAcAAFQAAADZqO9s1HfsPwglGrhFQOc/AAAAPxAAAAAAAAAAAckHAABUAAAAyRXE5Api7D8IJRq4RUDnPwAAAD8gAAAAAAAAAAHKBwAAVAAAALmCmFxBTOw/CCUauEVA5z8AAAA/IAAAAAAAAAABywcAAFQAAACp72zUdzbsP5bikLHXLuc/AAAAPy8AAAAAAAAAAcwHAABUAAAAickVxOQK7D+W4pCx1y7nPwAAAD8/AAAAAAAAAAHNBwAAVAAAAGejvrNR3+s/luKQsdcu5z8AAAA/TgAAAAAAAAABzgcAAFQAAABHfWejvrPrP5bikLHXLuc/AAAAP14AAAAAAAAAAc8HAABUAAAAJ1cQkyuI6z+W4pCx1y7nPwAAAD9eAAAAAAAAAAHQBwAAVAAAABfE5Apicus/luKQsdcu5z8AAAA/bgAAAAAAAAAB0QcAAFQAAAD1nY36zkbrP5bikLHXLuc/AAAAP24AAAAAAAAAAdIHAABUAAAA1Xc26jsb6z+W4pCx1y7nPwAAAD99AAAAAAAAAAHTBwAAVAAAALVR39mo7+o/luKQsdcu5z8AAAA/fQAAAAAAAAAB1AcAAFQAAACjvrNR39nqP5bikLHXLuc/AAAAP40AAAAAAAAAAdUHAABUAAAAkyuIyRXE6j+W4pCx1y7nPwAAAD+NAAAAAAAAAAHWBwAAVAAAAHMFMbmCmOo/luKQsdcu5z8AAAA/nAAAAAAAAAAB1wcAAFQAAABT39mo72zqP5bikLHXLuc/AAAAP6wAAAAAAAAAAdgHAABUAAAAQ0yuICZX6j+W4pCx1y7nPwAAAD+sAAAAAAAAAAHZBwAAVAAAACEmVxCTK+o/luKQsdcu5z8AAAA/vAAAAAAAAAAB2gcAAFQAAAABAAAAAADqP5bikLHXLuc/AAAAP8sAAAAAAAAAAdsHAABUAAAA8WzUdzbq6T+W4pCx1y7nPwAAAD/LAAAAAAAAAAHcBwAAVAAAAOHZqO9s1Ok/luKQsdcu5z8AAAA/2wAAAAAAAAAB3QcAAFQAAADPRn1no77pP5bikLHXLuc/AAAAP+oAAAAAAAAAAd4HAABUAAAAv7NR39mo6T+W4pCx1y7nPwAAAD/qAAAAAAAAAAHfBwAAVAAAAK8gJlcQk+k/luKQsdcu5z8AAAA/+gAAAAAAAAAB4AcAAFQAAACfjfrORn3pP5bikLHXLuc/AAAAPwoBAAAAAAAAAeEHAABUAAAAj/rORn1n6T+W4pCx1y7nPwAAAD8ZAQAAAAAAAAHiBwAAVAAAAH9no76zUek/CCUauEVA5z8AAAA/KQEAAAAAAAAB4wcAAFQAAABdQUyuICbpPwglGrhFQOc/AAAAPzgBAAAAAAAAAeQHAABUAAAATa4gJlcQ6T9+Z6O+s1HnPwAAAD9YAQAAAAAAAAHlBwAAVAAAAD0b9Z2N+ug/8qksxSFj5z8AAAA/WAEAAAAAAAAB5gcAAFQAAAA9G/WdjfroP2TstcuPdOc/AAAAP3cBAAAAAAAAAecHAABUAAAAPRv1nY366D/YLj/S/YXnPwAAAD93AQAAAAAAAAHoBwAAVAAAAD0b9Z2N+ug/THHI2GuX5z8AAAA/hgEAAAAAAAAB6QcAAFQAAAA9G/WdjfroPzL22uVHuuc/AAAAP5YBAAAAAAAAAeoHAABUAAAAPRv1nY366D+kOGTstcvnPwAAAD+mAQAAAAAAAAHrBwAAVAAAAD0b9Z2N+ug/GHvt8iPd5z8AAAA/pgEAAAAAAAAB7AcAAFQAAAA9G/WdjfroP469dvmR7uc/AAAAP7UBAAAAAAAAAe0HAABUAAAAPRv1nY366D90QokGbhHoPwAAAD+1AQAAAAAAAAHuBwAAVAAAAD0b9Z2N+ug/5oQSDdwi6D8AAAA/xQEAAAAAAAAB7wcAAFQAAAA9G/WdjfroP84JJRq4Reg/AAAAP9QBAAAAAAAAAfAHAABUAAAAPRv1nY366D9ATK4gJlfoPwAAAD/UAQAAAAAAAAHxBwAAVAAAAD0b9Z2N+ug/tI43J5Ro6D8AAAA/5AEAAAAAAAAB8gcAAFQAAAA9G/WdjfroP5wTSjRwi+g/AAAAP/QBAAAAAAAAAfMHAABUAAAATa4gJlcQ6T8QVtM63pzoPwAAAD/0AQAAAAAAAAH0BwAAVAAAAE2uICZXEOk/gphcQUyu6D8AAAA/AwIAAAAAAAAB9QcAAFQAAABdQUyuICbpP2odb04o0eg/AAAAPwMCAAAAAAAAAfYHAABUAAAAXUFMriAm6T9QooFbBPToPwAAAD8iAgAAAAAAAAH3BwAAVAAAAG/UdzbqO+k/xOQKYnIF6T8AAAA/QgIAAAAAAAAB+AcAAFQAAAB/Z6O+s1HpP8TkCmJyBek/AAAAP0ICAAAAAAAAAfkHAABUAAAAf2ejvrNR6T84J5Ro4BbpPwAAAD9CAgAAAAAAAAH6BwAAVAAAAI/6zkZ9Z+k/OCeUaOAW6T8AAAA/WAIAAAAAAAAB+wcAAFQAAACfjfrORn3pPzgnlGjgFuk/AAAAP1gCAAAAAAAAAfwHAABUAAAAryAmVxCT6T84J5Ro4BbpPwAAAD9YAgAAAAAAAAH9BwAAVAAAAL+zUd/ZqOk/Hqymdbw56T8AAAA/ZwIAAAAAAAAB/gcAAFQAAADh2ajvbNTpPx6spnW8Oek/AAAAP3cCAAAAAAAAAf8HAABUAAAA8WzUdzbq6T8erKZ1vDnpPwAAAD+HAgAAAAAAAAEACAAAVAAAAPFs1Hc26uk/ku4vfCpL6T8AAAA/hwIAAAAAAAABAQgAAFQAAAABAAAAAADqP5LuL3wqS+k/AAAAP5YCAAAAAAAAAQIIAABUAAAAEZMriMkV6j+S7i98KkvpPwAAAD+mAgAAAAAAAAEDCAAAVAAAACEmVxCTK+o/ku4vfCpL6T8AAAA/pgIAAAAAAAABBAgAAFQAAAAxuYKYXEHqP5LuL3wqS+k/AAAAP8UCAAAAAAAAAQUIAABUAAAAU9/ZqO9s6j94c0KJBm7pPwAAAD/VAgAAAAAAAAEGCAAAVAAAAGNyBTG5guo/eHNCiQZu6T8AAAA/5AIAAAAAAAABBwgAAFQAAABzBTG5gpjqP+y1y490f+k/AAAAP+QCAAAAAAAAAQgIAABUAAAAg5hcQUyu6j/stcuPdH/pPwAAAD8DAwAAAAAAAAEJCAAAVAAAAJMriMkVxOo/7LXLj3R/6T8AAAA/AwMAAAAAAAABCggAAFQAAACjvrNR39nqP+y1y490f+k/AAAAPxMDAAAAAAAAAQsIAABUAAAAtVHf2ajv6j9g+FSW4pDpPwAAAD8jAwAAAAAAAAEMCAAAVAAAAMXkCmJyBes/YPhUluKQ6T8AAAA/MgMAAAAAAAABDQgAAFQAAADVdzbqOxvrP2D4VJbikOk/AAAAP0IDAAAAAAAAAQ4IAABUAAAA5QpicgUx6z9g+FSW4pDpPwAAAD9hAwAAAAAAAAEPCAAAVAAAAPWdjfrORus/YPhUluKQ6T8AAAA/YQMAAAAAAAABEAgAAFQAAAAFMbmCmFzrP2D4VJbikOk/AAAAP2EDAAAAAAAAAREIAABUAAAAF8TkCmJy6z9g+FSW4pDpPwAAAD+AAwAAAAAAAAESCAAAVAAAACdXEJMriOs/YPhUluKQ6T8AAAA/gAMAAAAAAAABEwgAAFQAAAA36jsb9Z3rP2D4VJbikOk/AAAAP5ADAAAAAAAAARQIAABUAAAAR31no76z6z9g+FSW4pDpPwAAAD+fAwAAAAAAAAEVCAAAVAAAAGejvrNR3+s/7LXLj3R/6T8AAAA/rwMAAAAAAAABFggAAFQAAAB3Nuo7G/XrP3hzQokGbuk/AAAAP78DAAAAAAAAARcIAABUAAAAickVxOQK7D94c0KJBm7pPwAAAD/eAwAAAAAAAAEYCAAAVAAAAJlcQUyuIOw/BDG5gphc6T8AAAA/7QMAAAAAAAABGQgAAFQAAACp72zUdzbsP5LuL3wqS+k/AAAAP/0DAAAAAAAAARoIAABUAAAAuYKYXEFM7D8erKZ1vDnpPwAAAD8cBAAAAAAAAAEbCAAAVAAAALmCmFxBTOw/OCeUaOAW6T8AAAA/HAQAAAAAAAABHAgAAFQAAAC5gphcQUzsP1CigVsE9Og/AAAAPywEAAAAAAAAAR0IAABUAAAA2ajvbNR37D/22uVHur/oPwAAAD87BAAAAAAAAAEeCAAAVAAAAOs7G/Wdjew/EFbTOt6c6D8AAAA/SwQAAAAAAAABHwgAAFQAAADrOxv1nY3sP5wTSjRwi+g/AAAAP4cEAAAAAAAAASAIAABUAAAA6zsb9Z2N7D+0jjcnlGjoPwAAAD+mBAAAAAAAAAEhCAAAVAAAAOs7G/Wdjew/QEyuICZX6D8AAAA/xQQAAAAAAAABIggAAFQAAADrOxv1nY3sP84JJRq4Reg/AAAAP9UEAAAAAAAAASMIAABUAAAA6zsb9Z2N7D9ax5sTSjToPwAAAD/VBAAAAAAAAAEkCAAAVAAAAOs7G/Wdjew/5oQSDdwi6D8AAAA/5AQAAAAAAAABJQgAAFQAAADrOxv1nY3sP3RCiQZuEeg/AAAAP/QEAAAAAAAAASYIAABUAAAA6zsb9Z2N7D8AAAAAAADoPwAAAD8EBQAAAAAAAAEnCAAAVAAAANmo72zUd+w/jr12+ZHu5z8AAAA/BAUAAAAAAAABKAgAAFQAAADZqO9s1HfsPxh77fIj3ec/AAAAPxMFAAAAAAAAASkIAABUAAAA2ajvbNR37D+kOGTstcvnPwAAAD8jBQAAAAAAAAEqCAAAVAAAANmo72zUd+w/Mvba5Ue65z8AAAA/MgUAAAAAAAABKwgAAFQAAADJFcTkCmLsP76zUd/ZqOc/AAAAP0IFAAAAAAAAASwIAABUAAAAyRXE5Api7D/YLj/S/YXnPwAAAD9SBQAAAAAAAAEtCAAAVAAAALmCmFxBTOw/2C4/0v2F5z8AAAA/UgUAAAAAAAABLggAAFQAAAC5gphcQUzsP2TstcuPdOc/AAAAP2EFAAAAAAAAAS8IAABUAAAAqe9s1Hc27D9+Z6O+s1HnPwAAAD9hBQAAAAAAAAEwCAAAVAAAAJlcQUyuIOw/CCUauEVA5z8AAAA/gAUAAAAAAAABMQgAAFQAAACJyRXE5ArsP5bikLHXLuc/AAAAP4AFAAAAAAAAATIIAABUAAAAZ6O+s1Hf6z8ioAeraR3nPwAAAD+QBQAAAAAAAAEzCAAAVAAAAEd9Z6O+s+s/sF1+pPsL5z8AAAA/rwUAAAAAAAABNAgAAFQAAAA36jsb9Z3rP7BdfqT7C+c/AAAAP78FAAAAAAAAATUIAABUAAAAJ1cQkyuI6z+wXX6k+wvnPwAAAD/OBQAAAAAAAAE2CAAAVAAAABfE5Apicus/sF1+pPsL5z8AAAA/3gUAAAAAAAABNwgAAFQAAAAFMbmCmFzrP7BdfqT7C+c/AAAAP+4FAAAAAAAAATgIAABUAAAA9Z2N+s5G6z+wXX6k+wvnPwAAAD/9BQAAAAAAAAE5CAAAVAAAAOUKYnIFMes/sF1+pPsL5z8AAAA/HAYAAAAAAAAL</ink>
</athena>
</file>

<file path=customXml/item8.xml><?xml version="1.0" encoding="utf-8"?>
<athena xmlns="http://schemas.microsoft.com/edu/athena" version="0.1.4911.0">
  <media streamable="true" recordStart="0" recordEnd="82909" recordLength="171614" audioOnly="true"/>
</athena>
</file>

<file path=customXml/item9.xml><?xml version="1.0" encoding="utf-8"?>
<athena xmlns="http://schemas.microsoft.com/edu/athena" version="0.1.4911.0">
  <timings duration="25066">
    <event time="1108" type="OnNext" clickIndex="1" wacClickIndex="1"/>
  </timings>
</athena>
</file>

<file path=customXml/item10.xml><?xml version="1.0" encoding="utf-8"?>
<athena xmlns="http://schemas.microsoft.com/edu/athena" version="0.1.4911.0">
  <timings duration="124968">
    <event time="8619" type="OnNext" clickIndex="1" wacClickIndex="1"/>
    <event time="9071" type="OnNext" clickIndex="2" wacClickIndex="2"/>
    <event time="9511" type="OnNext" clickIndex="3" wacClickIndex="3"/>
    <event time="120840" type="OnNext" clickIndex="4" wacClickIndex="4"/>
    <event time="121461" type="OnNext" clickIndex="5" wacClickIndex="5"/>
    <event time="122072" type="OnNext" clickIndex="6" wacClickIndex="6"/>
  </timings>
</athena>
</file>

<file path=customXml/item11.xml><?xml version="1.0" encoding="utf-8"?>
<athena xmlns="http://schemas.microsoft.com/edu/athena" version="0.1.4911.0">
  <media streamable="true" recordStart="151539" recordEnd="308745" recordLength="972841" audioOnly="true"/>
</athena>
</file>

<file path=customXml/item12.xml><?xml version="1.0" encoding="utf-8"?>
<athena xmlns="http://schemas.microsoft.com/edu/athena" version="0.1.4911.0">
  <timings duration="151539">
    <event time="1720" type="OnNext" clickIndex="1" wacClickIndex="1"/>
    <event time="2063" type="OnNext" clickIndex="2" wacClickIndex="2"/>
    <event time="2363" type="OnNext" clickIndex="3" wacClickIndex="3"/>
    <event time="2709" type="OnNext" clickIndex="4" wacClickIndex="4"/>
    <event time="3180" type="OnNext" clickIndex="5" wacClickIndex="5"/>
    <event time="4528" type="OnNext" clickIndex="6" wacClickIndex="6"/>
    <event time="5089" type="OnNext" clickIndex="7" wacClickIndex="7"/>
    <event time="6247" type="OnNext" clickIndex="8" wacClickIndex="8"/>
  </timings>
</athena>
</file>

<file path=customXml/item13.xml><?xml version="1.0" encoding="utf-8"?>
<athena xmlns="http://schemas.microsoft.com/edu/athena" version="0.1.4911.0">
  <timings duration="157206"/>
</athena>
</file>

<file path=customXml/item14.xml><?xml version="1.0" encoding="utf-8"?>
<athena xmlns="http://schemas.microsoft.com/edu/athena" version="0.1.4911.0">
  <media streamable="true" recordStart="496216" recordEnd="621184" recordLength="632047" audioOnly="true"/>
</athena>
</file>

<file path=customXml/item15.xml><?xml version="1.0" encoding="utf-8"?>
<athena xmlns="http://schemas.microsoft.com/edu/athena" version="0.1.4911.0">
  <timings duration="46354"/>
</athena>
</file>

<file path=customXml/itemProps1.xml><?xml version="1.0" encoding="utf-8"?>
<ds:datastoreItem xmlns:ds="http://schemas.openxmlformats.org/officeDocument/2006/customXml" ds:itemID="{932C5264-7A39-412E-B295-D6B3E4C99117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6B1EFE49-C97D-4D45-BA74-4369972DC861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F3561FCB-D440-4380-80FF-5328EE1FE46B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D8B3AFC0-E039-4289-92F5-54AC4CFB4ED9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0C4BD9C5-AAED-4F1B-8EE6-073378CC99E8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5BFB0B33-DC21-4EA4-B022-E0914B916666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E33A5D53-F975-4F69-9760-64B8A978DCD4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AC1147F4-39C8-4B14-B8DD-3BAA104DA30F}">
  <ds:schemaRefs>
    <ds:schemaRef ds:uri="http://schemas.microsoft.com/edu/athena"/>
  </ds:schemaRefs>
</ds:datastoreItem>
</file>

<file path=customXml/itemProps9.xml><?xml version="1.0" encoding="utf-8"?>
<ds:datastoreItem xmlns:ds="http://schemas.openxmlformats.org/officeDocument/2006/customXml" ds:itemID="{24CFA295-955F-4967-82D4-6988E37BE836}">
  <ds:schemaRefs>
    <ds:schemaRef ds:uri="http://schemas.microsoft.com/edu/athena"/>
  </ds:schemaRefs>
</ds:datastoreItem>
</file>

<file path=customXml/itemProps10.xml><?xml version="1.0" encoding="utf-8"?>
<ds:datastoreItem xmlns:ds="http://schemas.openxmlformats.org/officeDocument/2006/customXml" ds:itemID="{358659C7-FE3D-4563-8516-1165F39733FA}">
  <ds:schemaRefs>
    <ds:schemaRef ds:uri="http://schemas.microsoft.com/edu/athena"/>
  </ds:schemaRefs>
</ds:datastoreItem>
</file>

<file path=customXml/itemProps11.xml><?xml version="1.0" encoding="utf-8"?>
<ds:datastoreItem xmlns:ds="http://schemas.openxmlformats.org/officeDocument/2006/customXml" ds:itemID="{DBA36953-B503-48B6-B5C2-FA7DCB9645AF}">
  <ds:schemaRefs>
    <ds:schemaRef ds:uri="http://schemas.microsoft.com/edu/athena"/>
  </ds:schemaRefs>
</ds:datastoreItem>
</file>

<file path=customXml/itemProps12.xml><?xml version="1.0" encoding="utf-8"?>
<ds:datastoreItem xmlns:ds="http://schemas.openxmlformats.org/officeDocument/2006/customXml" ds:itemID="{2B468438-4B21-4AE9-A7BC-6C5F813B5346}">
  <ds:schemaRefs>
    <ds:schemaRef ds:uri="http://schemas.microsoft.com/edu/athena"/>
  </ds:schemaRefs>
</ds:datastoreItem>
</file>

<file path=customXml/itemProps13.xml><?xml version="1.0" encoding="utf-8"?>
<ds:datastoreItem xmlns:ds="http://schemas.openxmlformats.org/officeDocument/2006/customXml" ds:itemID="{8F4301BE-C26E-4836-9C52-09D27565ACF8}">
  <ds:schemaRefs>
    <ds:schemaRef ds:uri="http://schemas.microsoft.com/edu/athena"/>
  </ds:schemaRefs>
</ds:datastoreItem>
</file>

<file path=customXml/itemProps14.xml><?xml version="1.0" encoding="utf-8"?>
<ds:datastoreItem xmlns:ds="http://schemas.openxmlformats.org/officeDocument/2006/customXml" ds:itemID="{06AA8C9A-0373-4C2E-846C-AAA9E1722FF5}">
  <ds:schemaRefs>
    <ds:schemaRef ds:uri="http://schemas.microsoft.com/edu/athena"/>
  </ds:schemaRefs>
</ds:datastoreItem>
</file>

<file path=customXml/itemProps15.xml><?xml version="1.0" encoding="utf-8"?>
<ds:datastoreItem xmlns:ds="http://schemas.openxmlformats.org/officeDocument/2006/customXml" ds:itemID="{CA09E0B6-BC3D-4EEA-9603-487DF748ADBE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503</Words>
  <Application>Microsoft Office PowerPoint</Application>
  <PresentationFormat>Widescreen</PresentationFormat>
  <Paragraphs>70</Paragraphs>
  <Slides>9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Celestial</vt:lpstr>
      <vt:lpstr>PowerPoint Presentation</vt:lpstr>
      <vt:lpstr>PowerPoint Presentation</vt:lpstr>
      <vt:lpstr>Linkage institutions</vt:lpstr>
      <vt:lpstr>PowerPoint Presentation</vt:lpstr>
      <vt:lpstr>Function &amp; Impact of political parties</vt:lpstr>
      <vt:lpstr>Political Parties are like ladders</vt:lpstr>
      <vt:lpstr>Why 2 parties?</vt:lpstr>
      <vt:lpstr>Candidate recruitment “The making of a democrat”</vt:lpstr>
      <vt:lpstr>“Grass Roots”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Krause</dc:creator>
  <cp:lastModifiedBy>Steven Krause</cp:lastModifiedBy>
  <cp:revision>22</cp:revision>
  <cp:lastPrinted>2018-09-28T15:46:21Z</cp:lastPrinted>
  <dcterms:created xsi:type="dcterms:W3CDTF">2018-09-27T16:05:56Z</dcterms:created>
  <dcterms:modified xsi:type="dcterms:W3CDTF">2019-04-10T16:05:55Z</dcterms:modified>
</cp:coreProperties>
</file>