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3"/>
  </p:handoutMasterIdLst>
  <p:sldIdLst>
    <p:sldId id="264" r:id="rId2"/>
    <p:sldId id="265" r:id="rId3"/>
    <p:sldId id="256" r:id="rId4"/>
    <p:sldId id="257" r:id="rId5"/>
    <p:sldId id="262" r:id="rId6"/>
    <p:sldId id="261" r:id="rId7"/>
    <p:sldId id="263" r:id="rId8"/>
    <p:sldId id="266" r:id="rId9"/>
    <p:sldId id="267" r:id="rId10"/>
    <p:sldId id="259" r:id="rId11"/>
    <p:sldId id="260" r:id="rId12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97AD65-0EB9-46C3-8C6B-AE3C14DB7A4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23ABEE-FB18-4E3C-9637-8AD42A2D334E}">
      <dgm:prSet phldrT="[Text]"/>
      <dgm:spPr/>
      <dgm:t>
        <a:bodyPr/>
        <a:lstStyle/>
        <a:p>
          <a:r>
            <a:rPr lang="en-US" dirty="0"/>
            <a:t>Option A</a:t>
          </a:r>
        </a:p>
      </dgm:t>
    </dgm:pt>
    <dgm:pt modelId="{6376722D-A78D-478C-8D2C-188F7226E3B3}" type="parTrans" cxnId="{68945A64-C465-4C27-A191-4B7C76060645}">
      <dgm:prSet/>
      <dgm:spPr/>
      <dgm:t>
        <a:bodyPr/>
        <a:lstStyle/>
        <a:p>
          <a:endParaRPr lang="en-US"/>
        </a:p>
      </dgm:t>
    </dgm:pt>
    <dgm:pt modelId="{9EC88A4B-2153-4CA3-A398-9F95C5722BA8}" type="sibTrans" cxnId="{68945A64-C465-4C27-A191-4B7C76060645}">
      <dgm:prSet/>
      <dgm:spPr/>
      <dgm:t>
        <a:bodyPr/>
        <a:lstStyle/>
        <a:p>
          <a:endParaRPr lang="en-US"/>
        </a:p>
      </dgm:t>
    </dgm:pt>
    <dgm:pt modelId="{56049558-1833-4811-8F3E-60CC800D4062}">
      <dgm:prSet phldrT="[Text]" custT="1"/>
      <dgm:spPr/>
      <dgm:t>
        <a:bodyPr/>
        <a:lstStyle/>
        <a:p>
          <a:r>
            <a:rPr lang="en-US" sz="2000" dirty="0"/>
            <a:t>Proposed by a Constitutional Convention called for by 3/5 of General Assembly</a:t>
          </a:r>
        </a:p>
      </dgm:t>
    </dgm:pt>
    <dgm:pt modelId="{DC739AB9-86B1-471F-A9D4-F499BBBDE4A5}" type="parTrans" cxnId="{1184C591-7B84-48A0-8FD7-A9160AB96D6A}">
      <dgm:prSet/>
      <dgm:spPr/>
      <dgm:t>
        <a:bodyPr/>
        <a:lstStyle/>
        <a:p>
          <a:endParaRPr lang="en-US"/>
        </a:p>
      </dgm:t>
    </dgm:pt>
    <dgm:pt modelId="{E54A0923-645F-4636-9305-CAE2ECB66096}" type="sibTrans" cxnId="{1184C591-7B84-48A0-8FD7-A9160AB96D6A}">
      <dgm:prSet/>
      <dgm:spPr/>
      <dgm:t>
        <a:bodyPr/>
        <a:lstStyle/>
        <a:p>
          <a:endParaRPr lang="en-US"/>
        </a:p>
      </dgm:t>
    </dgm:pt>
    <dgm:pt modelId="{EACF3BF9-17D0-4C6A-91F0-975B8C796F97}">
      <dgm:prSet phldrT="[Text]" custT="1"/>
      <dgm:spPr/>
      <dgm:t>
        <a:bodyPr/>
        <a:lstStyle/>
        <a:p>
          <a:r>
            <a:rPr lang="en-US" sz="2400" dirty="0"/>
            <a:t>Ratified by a majority of voters in the next general election</a:t>
          </a:r>
        </a:p>
      </dgm:t>
    </dgm:pt>
    <dgm:pt modelId="{02C977F6-19E3-4A5D-895C-1EE217CC50A6}" type="parTrans" cxnId="{1DEB8B45-0667-4518-8B3C-CED37B3F145E}">
      <dgm:prSet/>
      <dgm:spPr/>
      <dgm:t>
        <a:bodyPr/>
        <a:lstStyle/>
        <a:p>
          <a:endParaRPr lang="en-US"/>
        </a:p>
      </dgm:t>
    </dgm:pt>
    <dgm:pt modelId="{7610ABF4-7EBC-42BB-8E01-EC3AA507D7C4}" type="sibTrans" cxnId="{1DEB8B45-0667-4518-8B3C-CED37B3F145E}">
      <dgm:prSet/>
      <dgm:spPr/>
      <dgm:t>
        <a:bodyPr/>
        <a:lstStyle/>
        <a:p>
          <a:endParaRPr lang="en-US"/>
        </a:p>
      </dgm:t>
    </dgm:pt>
    <dgm:pt modelId="{D8A685FD-BD2C-4478-AF25-A006CDAB5CDB}">
      <dgm:prSet phldrT="[Text]"/>
      <dgm:spPr/>
      <dgm:t>
        <a:bodyPr/>
        <a:lstStyle/>
        <a:p>
          <a:r>
            <a:rPr lang="en-US" dirty="0"/>
            <a:t>Option B</a:t>
          </a:r>
        </a:p>
      </dgm:t>
    </dgm:pt>
    <dgm:pt modelId="{3172C456-D3BE-47A8-AF1E-888CCB78E8E8}" type="parTrans" cxnId="{77808355-7335-4AC6-8BAD-27E5D1278853}">
      <dgm:prSet/>
      <dgm:spPr/>
      <dgm:t>
        <a:bodyPr/>
        <a:lstStyle/>
        <a:p>
          <a:endParaRPr lang="en-US"/>
        </a:p>
      </dgm:t>
    </dgm:pt>
    <dgm:pt modelId="{CE98E111-88EF-4352-9268-24EA27F1EC8F}" type="sibTrans" cxnId="{77808355-7335-4AC6-8BAD-27E5D1278853}">
      <dgm:prSet/>
      <dgm:spPr/>
      <dgm:t>
        <a:bodyPr/>
        <a:lstStyle/>
        <a:p>
          <a:endParaRPr lang="en-US"/>
        </a:p>
      </dgm:t>
    </dgm:pt>
    <dgm:pt modelId="{D59E4A43-D5D3-40A0-8399-16502713E221}">
      <dgm:prSet phldrT="[Text]" custT="1"/>
      <dgm:spPr/>
      <dgm:t>
        <a:bodyPr/>
        <a:lstStyle/>
        <a:p>
          <a:r>
            <a:rPr lang="en-US" sz="2800" dirty="0"/>
            <a:t>Proposed by a 3/5 vote of the General Assembly</a:t>
          </a:r>
        </a:p>
      </dgm:t>
    </dgm:pt>
    <dgm:pt modelId="{90A87D8A-D1E9-4FD1-A50D-992C3E8355BD}" type="parTrans" cxnId="{2EBE116C-DAA2-49AD-97CC-4A72DBAD6543}">
      <dgm:prSet/>
      <dgm:spPr/>
      <dgm:t>
        <a:bodyPr/>
        <a:lstStyle/>
        <a:p>
          <a:endParaRPr lang="en-US"/>
        </a:p>
      </dgm:t>
    </dgm:pt>
    <dgm:pt modelId="{14517E69-E7FC-4244-A6F4-BE83C1E64DFB}" type="sibTrans" cxnId="{2EBE116C-DAA2-49AD-97CC-4A72DBAD6543}">
      <dgm:prSet/>
      <dgm:spPr/>
      <dgm:t>
        <a:bodyPr/>
        <a:lstStyle/>
        <a:p>
          <a:endParaRPr lang="en-US"/>
        </a:p>
      </dgm:t>
    </dgm:pt>
    <dgm:pt modelId="{7E3867E3-161E-4378-830F-209036AC1487}">
      <dgm:prSet phldrT="[Text]" custT="1"/>
      <dgm:spPr/>
      <dgm:t>
        <a:bodyPr/>
        <a:lstStyle/>
        <a:p>
          <a:r>
            <a:rPr lang="en-US" sz="1800" dirty="0"/>
            <a:t>Ratified by the voters:</a:t>
          </a:r>
        </a:p>
        <a:p>
          <a:r>
            <a:rPr lang="en-US" sz="1800" dirty="0"/>
            <a:t>* 3/5 of those voting on the question</a:t>
          </a:r>
        </a:p>
        <a:p>
          <a:r>
            <a:rPr lang="en-US" sz="1800" dirty="0"/>
            <a:t>or</a:t>
          </a:r>
        </a:p>
        <a:p>
          <a:r>
            <a:rPr lang="en-US" sz="1800" dirty="0"/>
            <a:t>* majority of those voting in the election</a:t>
          </a:r>
        </a:p>
        <a:p>
          <a:endParaRPr lang="en-US" sz="1400" dirty="0"/>
        </a:p>
      </dgm:t>
    </dgm:pt>
    <dgm:pt modelId="{D8111B25-ABA4-46EE-AC98-9E3A3C1D24D1}" type="parTrans" cxnId="{2B579C2B-C855-4231-B2ED-FE6346493BED}">
      <dgm:prSet/>
      <dgm:spPr/>
      <dgm:t>
        <a:bodyPr/>
        <a:lstStyle/>
        <a:p>
          <a:endParaRPr lang="en-US"/>
        </a:p>
      </dgm:t>
    </dgm:pt>
    <dgm:pt modelId="{25F12D65-74A8-4B69-ACA5-289B781F55FF}" type="sibTrans" cxnId="{2B579C2B-C855-4231-B2ED-FE6346493BED}">
      <dgm:prSet/>
      <dgm:spPr/>
      <dgm:t>
        <a:bodyPr/>
        <a:lstStyle/>
        <a:p>
          <a:endParaRPr lang="en-US"/>
        </a:p>
      </dgm:t>
    </dgm:pt>
    <dgm:pt modelId="{2579419D-74F8-4E54-921D-0C102D75E1ED}">
      <dgm:prSet phldrT="[Text]"/>
      <dgm:spPr/>
      <dgm:t>
        <a:bodyPr/>
        <a:lstStyle/>
        <a:p>
          <a:r>
            <a:rPr lang="en-US" dirty="0"/>
            <a:t>Option C</a:t>
          </a:r>
        </a:p>
      </dgm:t>
    </dgm:pt>
    <dgm:pt modelId="{784F222C-C422-48FF-813E-82A6857F030A}" type="parTrans" cxnId="{CBD0821C-FA51-4672-85F3-79C24BB9CB3B}">
      <dgm:prSet/>
      <dgm:spPr/>
      <dgm:t>
        <a:bodyPr/>
        <a:lstStyle/>
        <a:p>
          <a:endParaRPr lang="en-US"/>
        </a:p>
      </dgm:t>
    </dgm:pt>
    <dgm:pt modelId="{974DC33D-3BF4-442D-AF79-3B49A3A50098}" type="sibTrans" cxnId="{CBD0821C-FA51-4672-85F3-79C24BB9CB3B}">
      <dgm:prSet/>
      <dgm:spPr/>
      <dgm:t>
        <a:bodyPr/>
        <a:lstStyle/>
        <a:p>
          <a:endParaRPr lang="en-US"/>
        </a:p>
      </dgm:t>
    </dgm:pt>
    <dgm:pt modelId="{6D46E9E2-E1D6-4BFD-AADA-6941807AEA8A}">
      <dgm:prSet phldrT="[Text]" custT="1"/>
      <dgm:spPr/>
      <dgm:t>
        <a:bodyPr/>
        <a:lstStyle/>
        <a:p>
          <a:r>
            <a:rPr lang="en-US" sz="2000" dirty="0"/>
            <a:t>Proposed by a petition signed by = or &gt; the number of voters in the last election</a:t>
          </a:r>
        </a:p>
      </dgm:t>
    </dgm:pt>
    <dgm:pt modelId="{2D3FE36B-9242-4038-AC73-2AF7A6C35BA8}" type="parTrans" cxnId="{9E99ED0B-A0F9-40FD-9D64-50D8E57F75AD}">
      <dgm:prSet/>
      <dgm:spPr/>
      <dgm:t>
        <a:bodyPr/>
        <a:lstStyle/>
        <a:p>
          <a:endParaRPr lang="en-US"/>
        </a:p>
      </dgm:t>
    </dgm:pt>
    <dgm:pt modelId="{208A3DB4-2BAF-46A8-B2F8-53BD0BE02325}" type="sibTrans" cxnId="{9E99ED0B-A0F9-40FD-9D64-50D8E57F75AD}">
      <dgm:prSet/>
      <dgm:spPr/>
      <dgm:t>
        <a:bodyPr/>
        <a:lstStyle/>
        <a:p>
          <a:endParaRPr lang="en-US"/>
        </a:p>
      </dgm:t>
    </dgm:pt>
    <dgm:pt modelId="{4C6F5146-07CA-444A-A82F-33E6B218488C}">
      <dgm:prSet phldrT="[Text]" custT="1"/>
      <dgm:spPr/>
      <dgm:t>
        <a:bodyPr/>
        <a:lstStyle/>
        <a:p>
          <a:r>
            <a:rPr lang="en-US" sz="1800" dirty="0"/>
            <a:t>Ratified by the voters:</a:t>
          </a:r>
        </a:p>
        <a:p>
          <a:r>
            <a:rPr lang="en-US" sz="1800" dirty="0"/>
            <a:t>* 3/5 of those voting on the question</a:t>
          </a:r>
        </a:p>
        <a:p>
          <a:r>
            <a:rPr lang="en-US" sz="1800" dirty="0"/>
            <a:t>or </a:t>
          </a:r>
        </a:p>
        <a:p>
          <a:r>
            <a:rPr lang="en-US" sz="1800" dirty="0"/>
            <a:t>* majority of those voting in the election</a:t>
          </a:r>
        </a:p>
      </dgm:t>
    </dgm:pt>
    <dgm:pt modelId="{1EE7A0E7-0F75-4376-A4DA-F24867163018}" type="parTrans" cxnId="{A1407621-68AD-493F-8779-153093DBDFEA}">
      <dgm:prSet/>
      <dgm:spPr/>
      <dgm:t>
        <a:bodyPr/>
        <a:lstStyle/>
        <a:p>
          <a:endParaRPr lang="en-US"/>
        </a:p>
      </dgm:t>
    </dgm:pt>
    <dgm:pt modelId="{AD0024A1-02E3-475F-B975-3D270C89DCD6}" type="sibTrans" cxnId="{A1407621-68AD-493F-8779-153093DBDFEA}">
      <dgm:prSet/>
      <dgm:spPr/>
      <dgm:t>
        <a:bodyPr/>
        <a:lstStyle/>
        <a:p>
          <a:endParaRPr lang="en-US"/>
        </a:p>
      </dgm:t>
    </dgm:pt>
    <dgm:pt modelId="{60CD0BA9-7794-4E59-A70F-E60E09BAED4A}" type="pres">
      <dgm:prSet presAssocID="{4297AD65-0EB9-46C3-8C6B-AE3C14DB7A4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59D395A-C2D2-4DB0-9DC6-ACEC1EB99C75}" type="pres">
      <dgm:prSet presAssocID="{BC23ABEE-FB18-4E3C-9637-8AD42A2D334E}" presName="horFlow" presStyleCnt="0"/>
      <dgm:spPr/>
    </dgm:pt>
    <dgm:pt modelId="{0A60D9D4-D64E-4B19-AF89-04923171BEB4}" type="pres">
      <dgm:prSet presAssocID="{BC23ABEE-FB18-4E3C-9637-8AD42A2D334E}" presName="bigChev" presStyleLbl="node1" presStyleIdx="0" presStyleCnt="3"/>
      <dgm:spPr/>
    </dgm:pt>
    <dgm:pt modelId="{B5AA14B7-6C4D-4276-9668-773350DE4CAA}" type="pres">
      <dgm:prSet presAssocID="{DC739AB9-86B1-471F-A9D4-F499BBBDE4A5}" presName="parTrans" presStyleCnt="0"/>
      <dgm:spPr/>
    </dgm:pt>
    <dgm:pt modelId="{B30C55BD-2F15-42CA-A4B9-B47C8241C59D}" type="pres">
      <dgm:prSet presAssocID="{56049558-1833-4811-8F3E-60CC800D4062}" presName="node" presStyleLbl="alignAccFollowNode1" presStyleIdx="0" presStyleCnt="6">
        <dgm:presLayoutVars>
          <dgm:bulletEnabled val="1"/>
        </dgm:presLayoutVars>
      </dgm:prSet>
      <dgm:spPr/>
    </dgm:pt>
    <dgm:pt modelId="{FC130708-09C0-4278-8048-39B00A5AAE3F}" type="pres">
      <dgm:prSet presAssocID="{E54A0923-645F-4636-9305-CAE2ECB66096}" presName="sibTrans" presStyleCnt="0"/>
      <dgm:spPr/>
    </dgm:pt>
    <dgm:pt modelId="{CA85E4F1-0129-4AF8-9B54-4AB00F13CF94}" type="pres">
      <dgm:prSet presAssocID="{EACF3BF9-17D0-4C6A-91F0-975B8C796F97}" presName="node" presStyleLbl="alignAccFollowNode1" presStyleIdx="1" presStyleCnt="6">
        <dgm:presLayoutVars>
          <dgm:bulletEnabled val="1"/>
        </dgm:presLayoutVars>
      </dgm:prSet>
      <dgm:spPr/>
    </dgm:pt>
    <dgm:pt modelId="{41C2B351-CF38-4809-8D63-1F738A21C9E0}" type="pres">
      <dgm:prSet presAssocID="{BC23ABEE-FB18-4E3C-9637-8AD42A2D334E}" presName="vSp" presStyleCnt="0"/>
      <dgm:spPr/>
    </dgm:pt>
    <dgm:pt modelId="{C87AE3DB-9343-4B74-BBA8-C320028C300A}" type="pres">
      <dgm:prSet presAssocID="{D8A685FD-BD2C-4478-AF25-A006CDAB5CDB}" presName="horFlow" presStyleCnt="0"/>
      <dgm:spPr/>
    </dgm:pt>
    <dgm:pt modelId="{E9EF39F4-4AF2-44B5-B4C0-9F8F3914BD3B}" type="pres">
      <dgm:prSet presAssocID="{D8A685FD-BD2C-4478-AF25-A006CDAB5CDB}" presName="bigChev" presStyleLbl="node1" presStyleIdx="1" presStyleCnt="3"/>
      <dgm:spPr/>
    </dgm:pt>
    <dgm:pt modelId="{EF921F19-9BCE-4B67-94D8-FB6F7FD8EFFC}" type="pres">
      <dgm:prSet presAssocID="{90A87D8A-D1E9-4FD1-A50D-992C3E8355BD}" presName="parTrans" presStyleCnt="0"/>
      <dgm:spPr/>
    </dgm:pt>
    <dgm:pt modelId="{E4DC70AC-1A54-4ABA-BC6A-C58BC9483F46}" type="pres">
      <dgm:prSet presAssocID="{D59E4A43-D5D3-40A0-8399-16502713E221}" presName="node" presStyleLbl="alignAccFollowNode1" presStyleIdx="2" presStyleCnt="6">
        <dgm:presLayoutVars>
          <dgm:bulletEnabled val="1"/>
        </dgm:presLayoutVars>
      </dgm:prSet>
      <dgm:spPr/>
    </dgm:pt>
    <dgm:pt modelId="{26AF546D-301F-4D8A-871C-3303BE7C7FC8}" type="pres">
      <dgm:prSet presAssocID="{14517E69-E7FC-4244-A6F4-BE83C1E64DFB}" presName="sibTrans" presStyleCnt="0"/>
      <dgm:spPr/>
    </dgm:pt>
    <dgm:pt modelId="{3262E69A-D3CF-4EB6-B6B1-9AFC26AB02CC}" type="pres">
      <dgm:prSet presAssocID="{7E3867E3-161E-4378-830F-209036AC1487}" presName="node" presStyleLbl="alignAccFollowNode1" presStyleIdx="3" presStyleCnt="6" custLinFactNeighborX="-1817" custLinFactNeighborY="1907">
        <dgm:presLayoutVars>
          <dgm:bulletEnabled val="1"/>
        </dgm:presLayoutVars>
      </dgm:prSet>
      <dgm:spPr/>
    </dgm:pt>
    <dgm:pt modelId="{2FD27F72-F4DF-4EB5-8BFE-899E25523313}" type="pres">
      <dgm:prSet presAssocID="{D8A685FD-BD2C-4478-AF25-A006CDAB5CDB}" presName="vSp" presStyleCnt="0"/>
      <dgm:spPr/>
    </dgm:pt>
    <dgm:pt modelId="{0DD97BB8-6919-4ADA-ADD5-0B2CB6A22658}" type="pres">
      <dgm:prSet presAssocID="{2579419D-74F8-4E54-921D-0C102D75E1ED}" presName="horFlow" presStyleCnt="0"/>
      <dgm:spPr/>
    </dgm:pt>
    <dgm:pt modelId="{5C1F0DE7-87BA-4F6F-8D64-906C529439C0}" type="pres">
      <dgm:prSet presAssocID="{2579419D-74F8-4E54-921D-0C102D75E1ED}" presName="bigChev" presStyleLbl="node1" presStyleIdx="2" presStyleCnt="3"/>
      <dgm:spPr/>
    </dgm:pt>
    <dgm:pt modelId="{F1F4442B-8E6A-428E-82D8-F0CA35965100}" type="pres">
      <dgm:prSet presAssocID="{2D3FE36B-9242-4038-AC73-2AF7A6C35BA8}" presName="parTrans" presStyleCnt="0"/>
      <dgm:spPr/>
    </dgm:pt>
    <dgm:pt modelId="{0D180333-DC8D-435B-A194-B73EE9230255}" type="pres">
      <dgm:prSet presAssocID="{6D46E9E2-E1D6-4BFD-AADA-6941807AEA8A}" presName="node" presStyleLbl="alignAccFollowNode1" presStyleIdx="4" presStyleCnt="6">
        <dgm:presLayoutVars>
          <dgm:bulletEnabled val="1"/>
        </dgm:presLayoutVars>
      </dgm:prSet>
      <dgm:spPr/>
    </dgm:pt>
    <dgm:pt modelId="{C0BE4547-66A6-4AD5-B9A2-67C860565BDD}" type="pres">
      <dgm:prSet presAssocID="{208A3DB4-2BAF-46A8-B2F8-53BD0BE02325}" presName="sibTrans" presStyleCnt="0"/>
      <dgm:spPr/>
    </dgm:pt>
    <dgm:pt modelId="{465BB5B3-647B-49C7-BD07-9F6B8F4309FD}" type="pres">
      <dgm:prSet presAssocID="{4C6F5146-07CA-444A-A82F-33E6B218488C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ED22680B-C193-4055-B826-A54690826A5B}" type="presOf" srcId="{BC23ABEE-FB18-4E3C-9637-8AD42A2D334E}" destId="{0A60D9D4-D64E-4B19-AF89-04923171BEB4}" srcOrd="0" destOrd="0" presId="urn:microsoft.com/office/officeart/2005/8/layout/lProcess3"/>
    <dgm:cxn modelId="{9E99ED0B-A0F9-40FD-9D64-50D8E57F75AD}" srcId="{2579419D-74F8-4E54-921D-0C102D75E1ED}" destId="{6D46E9E2-E1D6-4BFD-AADA-6941807AEA8A}" srcOrd="0" destOrd="0" parTransId="{2D3FE36B-9242-4038-AC73-2AF7A6C35BA8}" sibTransId="{208A3DB4-2BAF-46A8-B2F8-53BD0BE02325}"/>
    <dgm:cxn modelId="{9CF66A18-BFEA-4E0D-B929-61B3EB2226BD}" type="presOf" srcId="{56049558-1833-4811-8F3E-60CC800D4062}" destId="{B30C55BD-2F15-42CA-A4B9-B47C8241C59D}" srcOrd="0" destOrd="0" presId="urn:microsoft.com/office/officeart/2005/8/layout/lProcess3"/>
    <dgm:cxn modelId="{CBD0821C-FA51-4672-85F3-79C24BB9CB3B}" srcId="{4297AD65-0EB9-46C3-8C6B-AE3C14DB7A48}" destId="{2579419D-74F8-4E54-921D-0C102D75E1ED}" srcOrd="2" destOrd="0" parTransId="{784F222C-C422-48FF-813E-82A6857F030A}" sibTransId="{974DC33D-3BF4-442D-AF79-3B49A3A50098}"/>
    <dgm:cxn modelId="{A1407621-68AD-493F-8779-153093DBDFEA}" srcId="{2579419D-74F8-4E54-921D-0C102D75E1ED}" destId="{4C6F5146-07CA-444A-A82F-33E6B218488C}" srcOrd="1" destOrd="0" parTransId="{1EE7A0E7-0F75-4376-A4DA-F24867163018}" sibTransId="{AD0024A1-02E3-475F-B975-3D270C89DCD6}"/>
    <dgm:cxn modelId="{2B579C2B-C855-4231-B2ED-FE6346493BED}" srcId="{D8A685FD-BD2C-4478-AF25-A006CDAB5CDB}" destId="{7E3867E3-161E-4378-830F-209036AC1487}" srcOrd="1" destOrd="0" parTransId="{D8111B25-ABA4-46EE-AC98-9E3A3C1D24D1}" sibTransId="{25F12D65-74A8-4B69-ACA5-289B781F55FF}"/>
    <dgm:cxn modelId="{68945A64-C465-4C27-A191-4B7C76060645}" srcId="{4297AD65-0EB9-46C3-8C6B-AE3C14DB7A48}" destId="{BC23ABEE-FB18-4E3C-9637-8AD42A2D334E}" srcOrd="0" destOrd="0" parTransId="{6376722D-A78D-478C-8D2C-188F7226E3B3}" sibTransId="{9EC88A4B-2153-4CA3-A398-9F95C5722BA8}"/>
    <dgm:cxn modelId="{1DEB8B45-0667-4518-8B3C-CED37B3F145E}" srcId="{BC23ABEE-FB18-4E3C-9637-8AD42A2D334E}" destId="{EACF3BF9-17D0-4C6A-91F0-975B8C796F97}" srcOrd="1" destOrd="0" parTransId="{02C977F6-19E3-4A5D-895C-1EE217CC50A6}" sibTransId="{7610ABF4-7EBC-42BB-8E01-EC3AA507D7C4}"/>
    <dgm:cxn modelId="{2EBE116C-DAA2-49AD-97CC-4A72DBAD6543}" srcId="{D8A685FD-BD2C-4478-AF25-A006CDAB5CDB}" destId="{D59E4A43-D5D3-40A0-8399-16502713E221}" srcOrd="0" destOrd="0" parTransId="{90A87D8A-D1E9-4FD1-A50D-992C3E8355BD}" sibTransId="{14517E69-E7FC-4244-A6F4-BE83C1E64DFB}"/>
    <dgm:cxn modelId="{77808355-7335-4AC6-8BAD-27E5D1278853}" srcId="{4297AD65-0EB9-46C3-8C6B-AE3C14DB7A48}" destId="{D8A685FD-BD2C-4478-AF25-A006CDAB5CDB}" srcOrd="1" destOrd="0" parTransId="{3172C456-D3BE-47A8-AF1E-888CCB78E8E8}" sibTransId="{CE98E111-88EF-4352-9268-24EA27F1EC8F}"/>
    <dgm:cxn modelId="{1184C591-7B84-48A0-8FD7-A9160AB96D6A}" srcId="{BC23ABEE-FB18-4E3C-9637-8AD42A2D334E}" destId="{56049558-1833-4811-8F3E-60CC800D4062}" srcOrd="0" destOrd="0" parTransId="{DC739AB9-86B1-471F-A9D4-F499BBBDE4A5}" sibTransId="{E54A0923-645F-4636-9305-CAE2ECB66096}"/>
    <dgm:cxn modelId="{F5E06498-8803-47C8-88A3-F4B16B0C0505}" type="presOf" srcId="{D8A685FD-BD2C-4478-AF25-A006CDAB5CDB}" destId="{E9EF39F4-4AF2-44B5-B4C0-9F8F3914BD3B}" srcOrd="0" destOrd="0" presId="urn:microsoft.com/office/officeart/2005/8/layout/lProcess3"/>
    <dgm:cxn modelId="{C08E36A2-97C7-4CEA-8804-0FBD755BA0AC}" type="presOf" srcId="{EACF3BF9-17D0-4C6A-91F0-975B8C796F97}" destId="{CA85E4F1-0129-4AF8-9B54-4AB00F13CF94}" srcOrd="0" destOrd="0" presId="urn:microsoft.com/office/officeart/2005/8/layout/lProcess3"/>
    <dgm:cxn modelId="{4D582FAE-5C8A-41BB-8512-F9A73B577C1E}" type="presOf" srcId="{4297AD65-0EB9-46C3-8C6B-AE3C14DB7A48}" destId="{60CD0BA9-7794-4E59-A70F-E60E09BAED4A}" srcOrd="0" destOrd="0" presId="urn:microsoft.com/office/officeart/2005/8/layout/lProcess3"/>
    <dgm:cxn modelId="{5DB317BE-E094-4064-9AFA-FB572A9915AE}" type="presOf" srcId="{4C6F5146-07CA-444A-A82F-33E6B218488C}" destId="{465BB5B3-647B-49C7-BD07-9F6B8F4309FD}" srcOrd="0" destOrd="0" presId="urn:microsoft.com/office/officeart/2005/8/layout/lProcess3"/>
    <dgm:cxn modelId="{3F20D9BF-6ED6-48F1-9450-F4785A2C01EB}" type="presOf" srcId="{7E3867E3-161E-4378-830F-209036AC1487}" destId="{3262E69A-D3CF-4EB6-B6B1-9AFC26AB02CC}" srcOrd="0" destOrd="0" presId="urn:microsoft.com/office/officeart/2005/8/layout/lProcess3"/>
    <dgm:cxn modelId="{1334FFE5-5AD7-4019-A6E8-0595BE8570F6}" type="presOf" srcId="{D59E4A43-D5D3-40A0-8399-16502713E221}" destId="{E4DC70AC-1A54-4ABA-BC6A-C58BC9483F46}" srcOrd="0" destOrd="0" presId="urn:microsoft.com/office/officeart/2005/8/layout/lProcess3"/>
    <dgm:cxn modelId="{56DB60FA-7707-439D-A90B-19BA9517A7EC}" type="presOf" srcId="{6D46E9E2-E1D6-4BFD-AADA-6941807AEA8A}" destId="{0D180333-DC8D-435B-A194-B73EE9230255}" srcOrd="0" destOrd="0" presId="urn:microsoft.com/office/officeart/2005/8/layout/lProcess3"/>
    <dgm:cxn modelId="{C94CADFB-6184-4BCD-999A-E303240194C8}" type="presOf" srcId="{2579419D-74F8-4E54-921D-0C102D75E1ED}" destId="{5C1F0DE7-87BA-4F6F-8D64-906C529439C0}" srcOrd="0" destOrd="0" presId="urn:microsoft.com/office/officeart/2005/8/layout/lProcess3"/>
    <dgm:cxn modelId="{6A75D62D-D227-48CA-A579-BC7BE9FED663}" type="presParOf" srcId="{60CD0BA9-7794-4E59-A70F-E60E09BAED4A}" destId="{059D395A-C2D2-4DB0-9DC6-ACEC1EB99C75}" srcOrd="0" destOrd="0" presId="urn:microsoft.com/office/officeart/2005/8/layout/lProcess3"/>
    <dgm:cxn modelId="{11A0B140-B0BD-4B75-B9BB-B8E9CF6E68B5}" type="presParOf" srcId="{059D395A-C2D2-4DB0-9DC6-ACEC1EB99C75}" destId="{0A60D9D4-D64E-4B19-AF89-04923171BEB4}" srcOrd="0" destOrd="0" presId="urn:microsoft.com/office/officeart/2005/8/layout/lProcess3"/>
    <dgm:cxn modelId="{95DD9E79-C84A-4527-BCE3-8F721418BC6A}" type="presParOf" srcId="{059D395A-C2D2-4DB0-9DC6-ACEC1EB99C75}" destId="{B5AA14B7-6C4D-4276-9668-773350DE4CAA}" srcOrd="1" destOrd="0" presId="urn:microsoft.com/office/officeart/2005/8/layout/lProcess3"/>
    <dgm:cxn modelId="{6AD9F5AB-D28B-49F4-A7C4-1545886C0F2D}" type="presParOf" srcId="{059D395A-C2D2-4DB0-9DC6-ACEC1EB99C75}" destId="{B30C55BD-2F15-42CA-A4B9-B47C8241C59D}" srcOrd="2" destOrd="0" presId="urn:microsoft.com/office/officeart/2005/8/layout/lProcess3"/>
    <dgm:cxn modelId="{6EE23751-E386-4BDE-944C-A4653B783306}" type="presParOf" srcId="{059D395A-C2D2-4DB0-9DC6-ACEC1EB99C75}" destId="{FC130708-09C0-4278-8048-39B00A5AAE3F}" srcOrd="3" destOrd="0" presId="urn:microsoft.com/office/officeart/2005/8/layout/lProcess3"/>
    <dgm:cxn modelId="{F5DB2132-C860-4308-BAE2-B57EF26BB078}" type="presParOf" srcId="{059D395A-C2D2-4DB0-9DC6-ACEC1EB99C75}" destId="{CA85E4F1-0129-4AF8-9B54-4AB00F13CF94}" srcOrd="4" destOrd="0" presId="urn:microsoft.com/office/officeart/2005/8/layout/lProcess3"/>
    <dgm:cxn modelId="{5B30B7F9-022D-40BB-935F-D4DA75084623}" type="presParOf" srcId="{60CD0BA9-7794-4E59-A70F-E60E09BAED4A}" destId="{41C2B351-CF38-4809-8D63-1F738A21C9E0}" srcOrd="1" destOrd="0" presId="urn:microsoft.com/office/officeart/2005/8/layout/lProcess3"/>
    <dgm:cxn modelId="{F5E40D82-352A-48E6-AB1A-FBEADB26DBEF}" type="presParOf" srcId="{60CD0BA9-7794-4E59-A70F-E60E09BAED4A}" destId="{C87AE3DB-9343-4B74-BBA8-C320028C300A}" srcOrd="2" destOrd="0" presId="urn:microsoft.com/office/officeart/2005/8/layout/lProcess3"/>
    <dgm:cxn modelId="{410389F9-BBF2-4040-BE14-3B2FF828F678}" type="presParOf" srcId="{C87AE3DB-9343-4B74-BBA8-C320028C300A}" destId="{E9EF39F4-4AF2-44B5-B4C0-9F8F3914BD3B}" srcOrd="0" destOrd="0" presId="urn:microsoft.com/office/officeart/2005/8/layout/lProcess3"/>
    <dgm:cxn modelId="{029FA353-7BC1-4F29-966D-F5391B3C77EE}" type="presParOf" srcId="{C87AE3DB-9343-4B74-BBA8-C320028C300A}" destId="{EF921F19-9BCE-4B67-94D8-FB6F7FD8EFFC}" srcOrd="1" destOrd="0" presId="urn:microsoft.com/office/officeart/2005/8/layout/lProcess3"/>
    <dgm:cxn modelId="{33294533-5E98-460E-BCBE-7B201FA5B6B7}" type="presParOf" srcId="{C87AE3DB-9343-4B74-BBA8-C320028C300A}" destId="{E4DC70AC-1A54-4ABA-BC6A-C58BC9483F46}" srcOrd="2" destOrd="0" presId="urn:microsoft.com/office/officeart/2005/8/layout/lProcess3"/>
    <dgm:cxn modelId="{75D6AA0D-9730-4363-AE18-FA2D871C01BD}" type="presParOf" srcId="{C87AE3DB-9343-4B74-BBA8-C320028C300A}" destId="{26AF546D-301F-4D8A-871C-3303BE7C7FC8}" srcOrd="3" destOrd="0" presId="urn:microsoft.com/office/officeart/2005/8/layout/lProcess3"/>
    <dgm:cxn modelId="{617A5D66-17A0-40D3-A1B3-541C7982BEB8}" type="presParOf" srcId="{C87AE3DB-9343-4B74-BBA8-C320028C300A}" destId="{3262E69A-D3CF-4EB6-B6B1-9AFC26AB02CC}" srcOrd="4" destOrd="0" presId="urn:microsoft.com/office/officeart/2005/8/layout/lProcess3"/>
    <dgm:cxn modelId="{4A9B9F8A-8996-4FEA-80F9-DDA6DB1677DF}" type="presParOf" srcId="{60CD0BA9-7794-4E59-A70F-E60E09BAED4A}" destId="{2FD27F72-F4DF-4EB5-8BFE-899E25523313}" srcOrd="3" destOrd="0" presId="urn:microsoft.com/office/officeart/2005/8/layout/lProcess3"/>
    <dgm:cxn modelId="{CAFCACBF-4D98-41AB-AF6D-F816277B1360}" type="presParOf" srcId="{60CD0BA9-7794-4E59-A70F-E60E09BAED4A}" destId="{0DD97BB8-6919-4ADA-ADD5-0B2CB6A22658}" srcOrd="4" destOrd="0" presId="urn:microsoft.com/office/officeart/2005/8/layout/lProcess3"/>
    <dgm:cxn modelId="{C8E45B23-45FE-40E1-80F9-746E96B28B47}" type="presParOf" srcId="{0DD97BB8-6919-4ADA-ADD5-0B2CB6A22658}" destId="{5C1F0DE7-87BA-4F6F-8D64-906C529439C0}" srcOrd="0" destOrd="0" presId="urn:microsoft.com/office/officeart/2005/8/layout/lProcess3"/>
    <dgm:cxn modelId="{10D43F72-05FB-42E7-B606-7C9CED9AFA01}" type="presParOf" srcId="{0DD97BB8-6919-4ADA-ADD5-0B2CB6A22658}" destId="{F1F4442B-8E6A-428E-82D8-F0CA35965100}" srcOrd="1" destOrd="0" presId="urn:microsoft.com/office/officeart/2005/8/layout/lProcess3"/>
    <dgm:cxn modelId="{D4A3DCF7-3125-4D74-82F7-FF3DB2CDE0A4}" type="presParOf" srcId="{0DD97BB8-6919-4ADA-ADD5-0B2CB6A22658}" destId="{0D180333-DC8D-435B-A194-B73EE9230255}" srcOrd="2" destOrd="0" presId="urn:microsoft.com/office/officeart/2005/8/layout/lProcess3"/>
    <dgm:cxn modelId="{9DAA0FAC-8291-43EB-A01A-4D60E6204ED4}" type="presParOf" srcId="{0DD97BB8-6919-4ADA-ADD5-0B2CB6A22658}" destId="{C0BE4547-66A6-4AD5-B9A2-67C860565BDD}" srcOrd="3" destOrd="0" presId="urn:microsoft.com/office/officeart/2005/8/layout/lProcess3"/>
    <dgm:cxn modelId="{99AA79B7-13BB-4A10-B8D7-9DE3F2A9CBA7}" type="presParOf" srcId="{0DD97BB8-6919-4ADA-ADD5-0B2CB6A22658}" destId="{465BB5B3-647B-49C7-BD07-9F6B8F4309FD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0D9D4-D64E-4B19-AF89-04923171BEB4}">
      <dsp:nvSpPr>
        <dsp:cNvPr id="0" name=""/>
        <dsp:cNvSpPr/>
      </dsp:nvSpPr>
      <dsp:spPr>
        <a:xfrm>
          <a:off x="3185" y="295832"/>
          <a:ext cx="4922043" cy="19688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Option A</a:t>
          </a:r>
        </a:p>
      </dsp:txBody>
      <dsp:txXfrm>
        <a:off x="987594" y="295832"/>
        <a:ext cx="2953226" cy="1968817"/>
      </dsp:txXfrm>
    </dsp:sp>
    <dsp:sp modelId="{B30C55BD-2F15-42CA-A4B9-B47C8241C59D}">
      <dsp:nvSpPr>
        <dsp:cNvPr id="0" name=""/>
        <dsp:cNvSpPr/>
      </dsp:nvSpPr>
      <dsp:spPr>
        <a:xfrm>
          <a:off x="4285363" y="463181"/>
          <a:ext cx="4085296" cy="16341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Proposed by a Constitutional Convention called for by 3/5 of General Assembly</a:t>
          </a:r>
        </a:p>
      </dsp:txBody>
      <dsp:txXfrm>
        <a:off x="5102422" y="463181"/>
        <a:ext cx="2451178" cy="1634118"/>
      </dsp:txXfrm>
    </dsp:sp>
    <dsp:sp modelId="{CA85E4F1-0129-4AF8-9B54-4AB00F13CF94}">
      <dsp:nvSpPr>
        <dsp:cNvPr id="0" name=""/>
        <dsp:cNvSpPr/>
      </dsp:nvSpPr>
      <dsp:spPr>
        <a:xfrm>
          <a:off x="7798718" y="463181"/>
          <a:ext cx="4085296" cy="16341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Ratified by a majority of voters in the next general election</a:t>
          </a:r>
        </a:p>
      </dsp:txBody>
      <dsp:txXfrm>
        <a:off x="8615777" y="463181"/>
        <a:ext cx="2451178" cy="1634118"/>
      </dsp:txXfrm>
    </dsp:sp>
    <dsp:sp modelId="{E9EF39F4-4AF2-44B5-B4C0-9F8F3914BD3B}">
      <dsp:nvSpPr>
        <dsp:cNvPr id="0" name=""/>
        <dsp:cNvSpPr/>
      </dsp:nvSpPr>
      <dsp:spPr>
        <a:xfrm>
          <a:off x="3185" y="2540284"/>
          <a:ext cx="4922043" cy="19688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Option B</a:t>
          </a:r>
        </a:p>
      </dsp:txBody>
      <dsp:txXfrm>
        <a:off x="987594" y="2540284"/>
        <a:ext cx="2953226" cy="1968817"/>
      </dsp:txXfrm>
    </dsp:sp>
    <dsp:sp modelId="{E4DC70AC-1A54-4ABA-BC6A-C58BC9483F46}">
      <dsp:nvSpPr>
        <dsp:cNvPr id="0" name=""/>
        <dsp:cNvSpPr/>
      </dsp:nvSpPr>
      <dsp:spPr>
        <a:xfrm>
          <a:off x="4285363" y="2707633"/>
          <a:ext cx="4085296" cy="16341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Proposed by a 3/5 vote of the General Assembly</a:t>
          </a:r>
        </a:p>
      </dsp:txBody>
      <dsp:txXfrm>
        <a:off x="5102422" y="2707633"/>
        <a:ext cx="2451178" cy="1634118"/>
      </dsp:txXfrm>
    </dsp:sp>
    <dsp:sp modelId="{3262E69A-D3CF-4EB6-B6B1-9AFC26AB02CC}">
      <dsp:nvSpPr>
        <dsp:cNvPr id="0" name=""/>
        <dsp:cNvSpPr/>
      </dsp:nvSpPr>
      <dsp:spPr>
        <a:xfrm>
          <a:off x="7788326" y="2738796"/>
          <a:ext cx="4085296" cy="16341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Ratified by the voters: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* 3/5 of those voting on the question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* majority of those voting in the election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8605385" y="2738796"/>
        <a:ext cx="2451178" cy="1634118"/>
      </dsp:txXfrm>
    </dsp:sp>
    <dsp:sp modelId="{5C1F0DE7-87BA-4F6F-8D64-906C529439C0}">
      <dsp:nvSpPr>
        <dsp:cNvPr id="0" name=""/>
        <dsp:cNvSpPr/>
      </dsp:nvSpPr>
      <dsp:spPr>
        <a:xfrm>
          <a:off x="3185" y="4784736"/>
          <a:ext cx="4922043" cy="19688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Option C</a:t>
          </a:r>
        </a:p>
      </dsp:txBody>
      <dsp:txXfrm>
        <a:off x="987594" y="4784736"/>
        <a:ext cx="2953226" cy="1968817"/>
      </dsp:txXfrm>
    </dsp:sp>
    <dsp:sp modelId="{0D180333-DC8D-435B-A194-B73EE9230255}">
      <dsp:nvSpPr>
        <dsp:cNvPr id="0" name=""/>
        <dsp:cNvSpPr/>
      </dsp:nvSpPr>
      <dsp:spPr>
        <a:xfrm>
          <a:off x="4285363" y="4952085"/>
          <a:ext cx="4085296" cy="16341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Proposed by a petition signed by = or &gt; the number of voters in the last election</a:t>
          </a:r>
        </a:p>
      </dsp:txBody>
      <dsp:txXfrm>
        <a:off x="5102422" y="4952085"/>
        <a:ext cx="2451178" cy="1634118"/>
      </dsp:txXfrm>
    </dsp:sp>
    <dsp:sp modelId="{465BB5B3-647B-49C7-BD07-9F6B8F4309FD}">
      <dsp:nvSpPr>
        <dsp:cNvPr id="0" name=""/>
        <dsp:cNvSpPr/>
      </dsp:nvSpPr>
      <dsp:spPr>
        <a:xfrm>
          <a:off x="7798718" y="4952085"/>
          <a:ext cx="4085296" cy="16341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Ratified by the voters: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* 3/5 of those voting on the question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* majority of those voting in the election</a:t>
          </a:r>
        </a:p>
      </dsp:txBody>
      <dsp:txXfrm>
        <a:off x="8615777" y="4952085"/>
        <a:ext cx="2451178" cy="1634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B183C-2CD0-41D1-8A0B-E0CEE5A2B1E5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21EA9-7F1C-4CB2-9DBB-91A333CD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41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F90A3D7-2150-40EC-90CB-FD9CDABB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621B2A-7ED6-4407-9579-B117AEFDE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2538"/>
            <a:ext cx="5538554" cy="5925402"/>
          </a:xfrm>
          <a:prstGeom prst="rect">
            <a:avLst/>
          </a:prstGeom>
          <a:noFill/>
          <a:ln w="22225">
            <a:solidFill>
              <a:srgbClr val="D9AC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0" r="22439" b="-1"/>
          <a:stretch/>
        </p:blipFill>
        <p:spPr>
          <a:xfrm>
            <a:off x="643467" y="609599"/>
            <a:ext cx="5211232" cy="560493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44AE07-6B0A-445B-B590-66D2EC13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2021" y="453280"/>
            <a:ext cx="5538554" cy="5925402"/>
          </a:xfrm>
          <a:prstGeom prst="rect">
            <a:avLst/>
          </a:prstGeom>
          <a:noFill/>
          <a:ln w="22225">
            <a:solidFill>
              <a:srgbClr val="D9AC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0" r="17258" b="-1"/>
          <a:stretch/>
        </p:blipFill>
        <p:spPr>
          <a:xfrm>
            <a:off x="6348476" y="610341"/>
            <a:ext cx="5211232" cy="560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49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14DEB7-D336-45AF-80A6-5B0F33AA0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83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22" y="609600"/>
            <a:ext cx="7922166" cy="5604933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F8253A-966D-472F-B473-A521CFD46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47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DB71C54-63C1-4B83-8324-BBCEC579C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15D940-E187-4030-B313-FDC84AE67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3046" y="0"/>
            <a:ext cx="406895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92902" y="1286929"/>
            <a:ext cx="2216031" cy="4284129"/>
          </a:xfrm>
        </p:spPr>
        <p:txBody>
          <a:bodyPr anchor="ctr">
            <a:normAutofit/>
          </a:bodyPr>
          <a:lstStyle/>
          <a:p>
            <a:pPr algn="l"/>
            <a:r>
              <a:rPr lang="en-US" sz="2800">
                <a:solidFill>
                  <a:srgbClr val="FFFFFF"/>
                </a:solidFill>
              </a:rPr>
              <a:t>Constitution of the United States of America vs. </a:t>
            </a:r>
          </a:p>
          <a:p>
            <a:pPr algn="l"/>
            <a:r>
              <a:rPr lang="en-US" sz="2800">
                <a:solidFill>
                  <a:srgbClr val="FFFFFF"/>
                </a:solidFill>
              </a:rPr>
              <a:t>Constitution of the State of Illinois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E38F34-66D8-4203-B16C-14AC2024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896808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7" y="1286929"/>
            <a:ext cx="7674983" cy="4284129"/>
          </a:xfrm>
        </p:spPr>
        <p:txBody>
          <a:bodyPr anchor="ctr">
            <a:normAutofit/>
          </a:bodyPr>
          <a:lstStyle/>
          <a:p>
            <a:r>
              <a:rPr lang="en-US" sz="8000"/>
              <a:t>Comparative Constitutions</a:t>
            </a:r>
          </a:p>
        </p:txBody>
      </p:sp>
    </p:spTree>
    <p:extLst>
      <p:ext uri="{BB962C8B-B14F-4D97-AF65-F5344CB8AC3E}">
        <p14:creationId xmlns:p14="http://schemas.microsoft.com/office/powerpoint/2010/main" val="394977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2130136"/>
            <a:ext cx="11959936" cy="4291445"/>
          </a:xfrm>
        </p:spPr>
        <p:txBody>
          <a:bodyPr>
            <a:normAutofit/>
          </a:bodyPr>
          <a:lstStyle/>
          <a:p>
            <a:r>
              <a:rPr lang="en-US" sz="2800" dirty="0"/>
              <a:t>Use the “worksheet” to guide you through a comparison of the two documents.  </a:t>
            </a:r>
          </a:p>
          <a:p>
            <a:r>
              <a:rPr lang="en-US" sz="2800" dirty="0"/>
              <a:t>I have added the articles, sections, and/or clauses of the Illinois Constitution which you will use (in some cases there is no specific place you need to look).</a:t>
            </a:r>
          </a:p>
          <a:p>
            <a:r>
              <a:rPr lang="en-US" sz="2800" dirty="0"/>
              <a:t>Join with a partner…complete the comparison of the Federal and State Constitutions.</a:t>
            </a:r>
          </a:p>
          <a:p>
            <a:pPr lvl="1"/>
            <a:r>
              <a:rPr lang="en-US" sz="2800" dirty="0"/>
              <a:t>Do NOT “divide &amp; conquer,” rather discuss &amp; analyze </a:t>
            </a:r>
            <a:r>
              <a:rPr lang="en-US" sz="2800" dirty="0">
                <a:sym typeface="Wingdings" panose="05000000000000000000" pitchFamily="2" charset="2"/>
              </a:rPr>
              <a:t></a:t>
            </a:r>
            <a:endParaRPr lang="en-US" sz="2800" dirty="0"/>
          </a:p>
          <a:p>
            <a:pPr lvl="1"/>
            <a:r>
              <a:rPr lang="en-US" sz="2800" dirty="0"/>
              <a:t>You may not need to look in the actual documents!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2" descr="http://www.thisnation.com/media/figures/amendments.jpg"/>
          <p:cNvPicPr>
            <a:picLocks noChangeAspect="1" noChangeArrowheads="1"/>
          </p:cNvPicPr>
          <p:nvPr/>
        </p:nvPicPr>
        <p:blipFill rotWithShape="1">
          <a:blip r:embed="rId5" cstate="print"/>
          <a:srcRect r="-2" b="3404"/>
          <a:stretch/>
        </p:blipFill>
        <p:spPr bwMode="auto">
          <a:xfrm>
            <a:off x="4644526" y="10"/>
            <a:ext cx="7552945" cy="68579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D611BD-13D6-4754-93F1-8ABAB8116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564798-5942-49A9-89E9-7BF6D023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200"/>
              <a:t>Federal Amendments:</a:t>
            </a:r>
          </a:p>
        </p:txBody>
      </p:sp>
    </p:spTree>
    <p:extLst>
      <p:ext uri="{BB962C8B-B14F-4D97-AF65-F5344CB8AC3E}">
        <p14:creationId xmlns:p14="http://schemas.microsoft.com/office/powerpoint/2010/main" val="782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3A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40" y="643467"/>
            <a:ext cx="2184763" cy="24756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3A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9" y="3791075"/>
            <a:ext cx="3854945" cy="23858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18" y="650497"/>
            <a:ext cx="300837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7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60421635"/>
              </p:ext>
            </p:extLst>
          </p:nvPr>
        </p:nvGraphicFramePr>
        <p:xfrm>
          <a:off x="0" y="0"/>
          <a:ext cx="11887200" cy="7049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485" y="-295317"/>
            <a:ext cx="11806972" cy="1081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Illinois Constitution Amendment Processes</a:t>
            </a:r>
          </a:p>
        </p:txBody>
      </p:sp>
    </p:spTree>
    <p:extLst>
      <p:ext uri="{BB962C8B-B14F-4D97-AF65-F5344CB8AC3E}">
        <p14:creationId xmlns:p14="http://schemas.microsoft.com/office/powerpoint/2010/main" val="355948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F07745-D943-46DF-AB69-FA455CE42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595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2A2E17-3305-4404-A0DA-5CC3BDAFE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5" y="609600"/>
            <a:ext cx="10051040" cy="560493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86163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3ED3A-3019-4E9D-849D-3E3FCFE3A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Exit Slip…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3F8D-64D5-4B6C-8CB4-1088FBFB8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49" y="2336872"/>
            <a:ext cx="4214062" cy="4346731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Are the Illinois &amp; US Constitution more different or more similar?  Explain.</a:t>
            </a:r>
          </a:p>
          <a:p>
            <a:r>
              <a:rPr lang="en-US" sz="3600" dirty="0"/>
              <a:t>Please write on the back of the Compare/Contrast exercise.</a:t>
            </a:r>
          </a:p>
          <a:p>
            <a:r>
              <a:rPr lang="en-US" sz="3600" dirty="0"/>
              <a:t>5-7 sentences</a:t>
            </a:r>
          </a:p>
          <a:p>
            <a:endParaRPr lang="en-US" sz="1400" dirty="0"/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4363F333-F152-4D67-9808-B8A223068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90" y="1657872"/>
            <a:ext cx="6269479" cy="354225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0348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43626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Compare and Contrast the United States Constitution and the Illinois Constitution using at least three specific comparisons or areas of contrast and explain why you think this is so.</a:t>
            </a:r>
          </a:p>
          <a:p>
            <a:r>
              <a:rPr lang="en-US" sz="3200" dirty="0"/>
              <a:t>Prompt…The Illinois Constitution and the Federal Constitution are similar/different…</a:t>
            </a:r>
          </a:p>
          <a:p>
            <a:r>
              <a:rPr lang="en-US" sz="3200" dirty="0"/>
              <a:t>No more than 7-10 sentences, approximately ½ page if you type this.</a:t>
            </a:r>
          </a:p>
          <a:p>
            <a:r>
              <a:rPr lang="en-US" sz="3200" dirty="0"/>
              <a:t>Are the Illinois &amp; US Constitution more different or more similar?  Explain.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11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Guide Review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2261124"/>
            <a:ext cx="4225403" cy="41921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63" y="2640106"/>
            <a:ext cx="5527638" cy="368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7819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321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Berlin</vt:lpstr>
      <vt:lpstr>PowerPoint Presentation</vt:lpstr>
      <vt:lpstr>PowerPoint Presentation</vt:lpstr>
      <vt:lpstr>Comparative Constitutions</vt:lpstr>
      <vt:lpstr>Document Analysis</vt:lpstr>
      <vt:lpstr>Federal Amendments:</vt:lpstr>
      <vt:lpstr>PowerPoint Presentation</vt:lpstr>
      <vt:lpstr>Illinois Constitution Amendment Processes</vt:lpstr>
      <vt:lpstr>PowerPoint Presentation</vt:lpstr>
      <vt:lpstr>Exit Slip…</vt:lpstr>
      <vt:lpstr>Short Essay</vt:lpstr>
      <vt:lpstr>Study Guide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Krause</dc:creator>
  <cp:lastModifiedBy>Steven Krause</cp:lastModifiedBy>
  <cp:revision>3</cp:revision>
  <dcterms:created xsi:type="dcterms:W3CDTF">2019-05-08T11:25:07Z</dcterms:created>
  <dcterms:modified xsi:type="dcterms:W3CDTF">2019-05-08T11:34:18Z</dcterms:modified>
</cp:coreProperties>
</file>