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customXml/itemProps51.xml" ContentType="application/vnd.openxmlformats-officedocument.customXmlProperties+xml"/>
  <Override PartName="/customXml/itemProps52.xml" ContentType="application/vnd.openxmlformats-officedocument.customXmlProperties+xml"/>
  <Override PartName="/customXml/itemProps53.xml" ContentType="application/vnd.openxmlformats-officedocument.customXmlProperties+xml"/>
  <Override PartName="/customXml/itemProps54.xml" ContentType="application/vnd.openxmlformats-officedocument.customXmlProperties+xml"/>
  <Override PartName="/customXml/itemProps55.xml" ContentType="application/vnd.openxmlformats-officedocument.customXmlProperties+xml"/>
  <Override PartName="/customXml/itemProps56.xml" ContentType="application/vnd.openxmlformats-officedocument.customXmlProperties+xml"/>
  <Override PartName="/customXml/itemProps57.xml" ContentType="application/vnd.openxmlformats-officedocument.customXmlProperties+xml"/>
  <Override PartName="/customXml/itemProps58.xml" ContentType="application/vnd.openxmlformats-officedocument.customXmlProperties+xml"/>
  <Override PartName="/customXml/itemProps59.xml" ContentType="application/vnd.openxmlformats-officedocument.customXmlProperties+xml"/>
  <Override PartName="/customXml/itemProps60.xml" ContentType="application/vnd.openxmlformats-officedocument.customXmlProperties+xml"/>
  <Override PartName="/customXml/itemProps61.xml" ContentType="application/vnd.openxmlformats-officedocument.customXmlProperties+xml"/>
  <Override PartName="/customXml/itemProps62.xml" ContentType="application/vnd.openxmlformats-officedocument.customXmlProperties+xml"/>
  <Override PartName="/customXml/itemProps63.xml" ContentType="application/vnd.openxmlformats-officedocument.customXmlProperties+xml"/>
  <Override PartName="/customXml/itemProps64.xml" ContentType="application/vnd.openxmlformats-officedocument.customXmlProperties+xml"/>
  <Override PartName="/customXml/itemProps65.xml" ContentType="application/vnd.openxmlformats-officedocument.customXmlProperties+xml"/>
  <Override PartName="/customXml/itemProps66.xml" ContentType="application/vnd.openxmlformats-officedocument.customXmlProperties+xml"/>
  <Override PartName="/customXml/itemProps67.xml" ContentType="application/vnd.openxmlformats-officedocument.customXmlProperties+xml"/>
  <Override PartName="/customXml/itemProps68.xml" ContentType="application/vnd.openxmlformats-officedocument.customXmlProperties+xml"/>
  <Override PartName="/customXml/itemProps69.xml" ContentType="application/vnd.openxmlformats-officedocument.customXmlProperties+xml"/>
  <Override PartName="/customXml/itemProps70.xml" ContentType="application/vnd.openxmlformats-officedocument.customXmlProperties+xml"/>
  <Override PartName="/customXml/itemProps71.xml" ContentType="application/vnd.openxmlformats-officedocument.customXmlProperties+xml"/>
  <Override PartName="/customXml/itemProps72.xml" ContentType="application/vnd.openxmlformats-officedocument.customXmlProperties+xml"/>
  <Override PartName="/customXml/itemProps73.xml" ContentType="application/vnd.openxmlformats-officedocument.customXmlProperties+xml"/>
  <Override PartName="/customXml/itemProps74.xml" ContentType="application/vnd.openxmlformats-officedocument.customXmlProperties+xml"/>
  <Override PartName="/customXml/itemProps75.xml" ContentType="application/vnd.openxmlformats-officedocument.customXmlProperties+xml"/>
  <Override PartName="/customXml/itemProps7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77"/>
  </p:sldMasterIdLst>
  <p:notesMasterIdLst>
    <p:notesMasterId r:id="rId84"/>
  </p:notesMasterIdLst>
  <p:handoutMasterIdLst>
    <p:handoutMasterId r:id="rId85"/>
  </p:handoutMasterIdLst>
  <p:sldIdLst>
    <p:sldId id="273" r:id="rId78"/>
    <p:sldId id="292" r:id="rId79"/>
    <p:sldId id="257" r:id="rId80"/>
    <p:sldId id="286" r:id="rId81"/>
    <p:sldId id="294" r:id="rId82"/>
    <p:sldId id="278" r:id="rId83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4660"/>
  </p:normalViewPr>
  <p:slideViewPr>
    <p:cSldViewPr>
      <p:cViewPr varScale="1">
        <p:scale>
          <a:sx n="83" d="100"/>
          <a:sy n="83" d="100"/>
        </p:scale>
        <p:origin x="148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customXml" Target="../customXml/item39.xml"/><Relationship Id="rId21" Type="http://schemas.openxmlformats.org/officeDocument/2006/relationships/customXml" Target="../customXml/item21.xml"/><Relationship Id="rId34" Type="http://schemas.openxmlformats.org/officeDocument/2006/relationships/customXml" Target="../customXml/item34.xml"/><Relationship Id="rId42" Type="http://schemas.openxmlformats.org/officeDocument/2006/relationships/customXml" Target="../customXml/item42.xml"/><Relationship Id="rId47" Type="http://schemas.openxmlformats.org/officeDocument/2006/relationships/customXml" Target="../customXml/item47.xml"/><Relationship Id="rId50" Type="http://schemas.openxmlformats.org/officeDocument/2006/relationships/customXml" Target="../customXml/item50.xml"/><Relationship Id="rId55" Type="http://schemas.openxmlformats.org/officeDocument/2006/relationships/customXml" Target="../customXml/item55.xml"/><Relationship Id="rId63" Type="http://schemas.openxmlformats.org/officeDocument/2006/relationships/customXml" Target="../customXml/item63.xml"/><Relationship Id="rId68" Type="http://schemas.openxmlformats.org/officeDocument/2006/relationships/customXml" Target="../customXml/item68.xml"/><Relationship Id="rId76" Type="http://schemas.openxmlformats.org/officeDocument/2006/relationships/customXml" Target="../customXml/item76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7" Type="http://schemas.openxmlformats.org/officeDocument/2006/relationships/customXml" Target="../customXml/item7.xml"/><Relationship Id="rId71" Type="http://schemas.openxmlformats.org/officeDocument/2006/relationships/customXml" Target="../customXml/item71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9" Type="http://schemas.openxmlformats.org/officeDocument/2006/relationships/customXml" Target="../customXml/item29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53" Type="http://schemas.openxmlformats.org/officeDocument/2006/relationships/customXml" Target="../customXml/item53.xml"/><Relationship Id="rId58" Type="http://schemas.openxmlformats.org/officeDocument/2006/relationships/customXml" Target="../customXml/item58.xml"/><Relationship Id="rId66" Type="http://schemas.openxmlformats.org/officeDocument/2006/relationships/customXml" Target="../customXml/item66.xml"/><Relationship Id="rId74" Type="http://schemas.openxmlformats.org/officeDocument/2006/relationships/customXml" Target="../customXml/item74.xml"/><Relationship Id="rId79" Type="http://schemas.openxmlformats.org/officeDocument/2006/relationships/slide" Target="slides/slide2.xml"/><Relationship Id="rId87" Type="http://schemas.openxmlformats.org/officeDocument/2006/relationships/viewProps" Target="viewProps.xml"/><Relationship Id="rId5" Type="http://schemas.openxmlformats.org/officeDocument/2006/relationships/customXml" Target="../customXml/item5.xml"/><Relationship Id="rId61" Type="http://schemas.openxmlformats.org/officeDocument/2006/relationships/customXml" Target="../customXml/item61.xml"/><Relationship Id="rId82" Type="http://schemas.openxmlformats.org/officeDocument/2006/relationships/slide" Target="slides/slide5.xml"/><Relationship Id="rId19" Type="http://schemas.openxmlformats.org/officeDocument/2006/relationships/customXml" Target="../customXml/item19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43" Type="http://schemas.openxmlformats.org/officeDocument/2006/relationships/customXml" Target="../customXml/item43.xml"/><Relationship Id="rId48" Type="http://schemas.openxmlformats.org/officeDocument/2006/relationships/customXml" Target="../customXml/item48.xml"/><Relationship Id="rId56" Type="http://schemas.openxmlformats.org/officeDocument/2006/relationships/customXml" Target="../customXml/item56.xml"/><Relationship Id="rId64" Type="http://schemas.openxmlformats.org/officeDocument/2006/relationships/customXml" Target="../customXml/item64.xml"/><Relationship Id="rId69" Type="http://schemas.openxmlformats.org/officeDocument/2006/relationships/customXml" Target="../customXml/item69.xml"/><Relationship Id="rId77" Type="http://schemas.openxmlformats.org/officeDocument/2006/relationships/slideMaster" Target="slideMasters/slideMaster1.xml"/><Relationship Id="rId8" Type="http://schemas.openxmlformats.org/officeDocument/2006/relationships/customXml" Target="../customXml/item8.xml"/><Relationship Id="rId51" Type="http://schemas.openxmlformats.org/officeDocument/2006/relationships/customXml" Target="../customXml/item51.xml"/><Relationship Id="rId72" Type="http://schemas.openxmlformats.org/officeDocument/2006/relationships/customXml" Target="../customXml/item72.xml"/><Relationship Id="rId80" Type="http://schemas.openxmlformats.org/officeDocument/2006/relationships/slide" Target="slides/slide3.xml"/><Relationship Id="rId85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46" Type="http://schemas.openxmlformats.org/officeDocument/2006/relationships/customXml" Target="../customXml/item46.xml"/><Relationship Id="rId59" Type="http://schemas.openxmlformats.org/officeDocument/2006/relationships/customXml" Target="../customXml/item59.xml"/><Relationship Id="rId67" Type="http://schemas.openxmlformats.org/officeDocument/2006/relationships/customXml" Target="../customXml/item67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54" Type="http://schemas.openxmlformats.org/officeDocument/2006/relationships/customXml" Target="../customXml/item54.xml"/><Relationship Id="rId62" Type="http://schemas.openxmlformats.org/officeDocument/2006/relationships/customXml" Target="../customXml/item62.xml"/><Relationship Id="rId70" Type="http://schemas.openxmlformats.org/officeDocument/2006/relationships/customXml" Target="../customXml/item70.xml"/><Relationship Id="rId75" Type="http://schemas.openxmlformats.org/officeDocument/2006/relationships/customXml" Target="../customXml/item75.xml"/><Relationship Id="rId83" Type="http://schemas.openxmlformats.org/officeDocument/2006/relationships/slide" Target="slides/slide6.xml"/><Relationship Id="rId88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customXml" Target="../customXml/item36.xml"/><Relationship Id="rId49" Type="http://schemas.openxmlformats.org/officeDocument/2006/relationships/customXml" Target="../customXml/item49.xml"/><Relationship Id="rId57" Type="http://schemas.openxmlformats.org/officeDocument/2006/relationships/customXml" Target="../customXml/item57.xml"/><Relationship Id="rId10" Type="http://schemas.openxmlformats.org/officeDocument/2006/relationships/customXml" Target="../customXml/item10.xml"/><Relationship Id="rId31" Type="http://schemas.openxmlformats.org/officeDocument/2006/relationships/customXml" Target="../customXml/item31.xml"/><Relationship Id="rId44" Type="http://schemas.openxmlformats.org/officeDocument/2006/relationships/customXml" Target="../customXml/item44.xml"/><Relationship Id="rId52" Type="http://schemas.openxmlformats.org/officeDocument/2006/relationships/customXml" Target="../customXml/item52.xml"/><Relationship Id="rId60" Type="http://schemas.openxmlformats.org/officeDocument/2006/relationships/customXml" Target="../customXml/item60.xml"/><Relationship Id="rId65" Type="http://schemas.openxmlformats.org/officeDocument/2006/relationships/customXml" Target="../customXml/item65.xml"/><Relationship Id="rId73" Type="http://schemas.openxmlformats.org/officeDocument/2006/relationships/customXml" Target="../customXml/item73.xml"/><Relationship Id="rId78" Type="http://schemas.openxmlformats.org/officeDocument/2006/relationships/slide" Target="slides/slide1.xml"/><Relationship Id="rId81" Type="http://schemas.openxmlformats.org/officeDocument/2006/relationships/slide" Target="slides/slide4.xml"/><Relationship Id="rId86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66C5795D-CC2A-4B3D-8312-2F473BA86F0F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26932080-CA2A-4E5D-9BF3-FB480755CD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67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0F3E46-EE2F-4F6C-BD96-0750ED933609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F894D5-ABF7-4B9C-AFDD-94BA16ED1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70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Point of the cartoon: civil rights decisions</a:t>
            </a:r>
            <a:r>
              <a:rPr lang="en-US" baseline="0" dirty="0" smtClean="0"/>
              <a:t> are meant to help people but sometimes they have unintended consequences such as this one cost a lot of money so it didn’t fix education, it caused schools to close.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894D5-ABF7-4B9C-AFDD-94BA16ED131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81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 if discrimination is legal</a:t>
            </a:r>
            <a:r>
              <a:rPr lang="en-US" baseline="0" dirty="0" smtClean="0"/>
              <a:t> or not….of course it is….as long as you have a good reason, i.e. under 18 can’t vote, under 16 can’t drive; we discriminate all the time, only sometimes it’s illegal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894D5-ABF7-4B9C-AFDD-94BA16ED131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3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Discrimination is illegal because</a:t>
            </a:r>
            <a:r>
              <a:rPr lang="en-US" baseline="0" dirty="0" smtClean="0"/>
              <a:t> of the 14</a:t>
            </a:r>
            <a:r>
              <a:rPr lang="en-US" baseline="30000" dirty="0" smtClean="0"/>
              <a:t>th</a:t>
            </a:r>
            <a:r>
              <a:rPr lang="en-US" baseline="0" dirty="0" smtClean="0"/>
              <a:t> Amendment….so if a law protects discrimination based on race such as the Civil Rights Act of 1965 then STATES cannot discriminate</a:t>
            </a:r>
          </a:p>
          <a:p>
            <a:r>
              <a:rPr lang="en-US" baseline="0" dirty="0" smtClean="0"/>
              <a:t>* Sexual identity is a question because there is not federal law protecting against discrimination based on sexual preference but many states such as Illinois have their own laws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894D5-ABF7-4B9C-AFDD-94BA16ED131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05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supreme Court applies three standards</a:t>
            </a:r>
            <a:r>
              <a:rPr lang="en-US" baseline="0" dirty="0" smtClean="0"/>
              <a:t> to determine if discrimination is legal in particular cases…apply these standards using the scenarios…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894D5-ABF7-4B9C-AFDD-94BA16ED131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49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often works best in groups that are NOT of their own choosing so there are different opinions.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894D5-ABF7-4B9C-AFDD-94BA16ED131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27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F83AE1D-FD09-47A3-9D67-2D9069C3F1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CAE08-4480-44C2-948F-EEA51F5FA0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E9EB325-DD92-4B1A-8E93-CC7968DBAE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832D-91DA-4980-86A8-EBEF0B83F0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AA027-5845-4279-9F49-73DE38B49E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C1CA-83A3-4330-92DC-07FE7078F6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67FD4-6D05-4170-A975-FAF737AB4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1A41-FD15-42A2-988F-3D6B7CA083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15DCEE2-2AA4-4E75-9AAA-7C6B0354AB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A629-E8A2-4E44-A984-C3EB004869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76E8-97C7-48F1-9EF7-0A5FE750F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D436A2C-FFBF-46CD-9E91-F8DEEA2A8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customXml" Target="../../customXml/item1.xml"/><Relationship Id="rId6" Type="http://schemas.microsoft.com/office/2007/relationships/media" Target="../media/media1.mp4"/><Relationship Id="rId5" Type="http://schemas.openxmlformats.org/officeDocument/2006/relationships/tags" Target="../tags/tag2.xml"/><Relationship Id="rId10" Type="http://schemas.openxmlformats.org/officeDocument/2006/relationships/image" Target="../media/image3.gif"/><Relationship Id="rId4" Type="http://schemas.openxmlformats.org/officeDocument/2006/relationships/customXml" Target="../../customXml/item22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customXml" Target="../../customXml/item52.xml"/><Relationship Id="rId6" Type="http://schemas.microsoft.com/office/2007/relationships/media" Target="../media/media1.mp4"/><Relationship Id="rId5" Type="http://schemas.openxmlformats.org/officeDocument/2006/relationships/tags" Target="../tags/tag4.xml"/><Relationship Id="rId4" Type="http://schemas.openxmlformats.org/officeDocument/2006/relationships/customXml" Target="../../customXml/item46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customXml" Target="../../customXml/item14.xml"/><Relationship Id="rId6" Type="http://schemas.microsoft.com/office/2007/relationships/media" Target="../media/media2.mp4"/><Relationship Id="rId5" Type="http://schemas.openxmlformats.org/officeDocument/2006/relationships/tags" Target="../tags/tag6.xml"/><Relationship Id="rId4" Type="http://schemas.openxmlformats.org/officeDocument/2006/relationships/customXml" Target="../../customXml/item51.xm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mp76D6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end="652584.750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13800" y="101600"/>
            <a:ext cx="228600" cy="228600"/>
          </a:xfrm>
          <a:prstGeom prst="rect">
            <a:avLst/>
          </a:prstGeom>
        </p:spPr>
      </p:pic>
      <p:pic>
        <p:nvPicPr>
          <p:cNvPr id="4" name="Picture 2" descr="http://scholasticadministrator.typepad.com/.a/6a00e54f8c25c988340120a96d4160970b-500wi">
            <a:extLst>
              <a:ext uri="{FF2B5EF4-FFF2-40B4-BE49-F238E27FC236}">
                <a16:creationId xmlns:a16="http://schemas.microsoft.com/office/drawing/2014/main" id="{6118EEED-6A2D-4BCC-8210-BF6000D4B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2625" y="431931"/>
            <a:ext cx="8598750" cy="6173902"/>
          </a:xfrm>
          <a:prstGeom prst="rect">
            <a:avLst/>
          </a:prstGeom>
          <a:noFill/>
        </p:spPr>
      </p:pic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D910B98F-2262-4C36-8616-1BB8412AE6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8B060E-7B45-4306-88D1-922BA7D6ED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Is discrimination legal?</a:t>
            </a:r>
          </a:p>
        </p:txBody>
      </p:sp>
    </p:spTree>
    <p:extLst>
      <p:ext uri="{BB962C8B-B14F-4D97-AF65-F5344CB8AC3E}">
        <p14:creationId xmlns:p14="http://schemas.microsoft.com/office/powerpoint/2010/main" val="2299466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14</a:t>
            </a:r>
            <a:r>
              <a:rPr lang="en-US" sz="5400" baseline="30000" dirty="0"/>
              <a:t>th</a:t>
            </a:r>
            <a:r>
              <a:rPr lang="en-US" sz="5400" dirty="0"/>
              <a:t> Amendment (1868)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Equal Protection Clause</a:t>
            </a:r>
          </a:p>
          <a:p>
            <a:r>
              <a:rPr lang="en-US" sz="4800" dirty="0"/>
              <a:t>Forbids any state to “deny to any person within its jurisdiction the equal protection of the </a:t>
            </a:r>
            <a:r>
              <a:rPr lang="en-US" sz="4800" dirty="0">
                <a:solidFill>
                  <a:srgbClr val="FF0000"/>
                </a:solidFill>
              </a:rPr>
              <a:t>laws</a:t>
            </a:r>
            <a:r>
              <a:rPr lang="en-US" sz="4800" dirty="0"/>
              <a:t>.”</a:t>
            </a:r>
          </a:p>
          <a:p>
            <a:r>
              <a:rPr lang="en-US" sz="4800" dirty="0"/>
              <a:t>Sex, race, ethnicity, age, disability, sexual preference/identity?</a:t>
            </a:r>
          </a:p>
        </p:txBody>
      </p:sp>
      <p:pic>
        <p:nvPicPr>
          <p:cNvPr id="3" name="tmp76D6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st="111315" end="584713.750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13800" y="101600"/>
            <a:ext cx="228600" cy="228600"/>
          </a:xfrm>
          <a:prstGeom prst="rect">
            <a:avLst/>
          </a:prstGeom>
        </p:spPr>
      </p:pic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01665"/>
              </p:ext>
            </p:extLst>
          </p:nvPr>
        </p:nvGraphicFramePr>
        <p:xfrm>
          <a:off x="304798" y="228600"/>
          <a:ext cx="8534404" cy="6428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3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5311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Rational Basis</a:t>
                      </a:r>
                    </a:p>
                    <a:p>
                      <a:pPr algn="ctr"/>
                      <a:r>
                        <a:rPr lang="en-US" sz="1400" dirty="0"/>
                        <a:t>Review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Intermediate</a:t>
                      </a:r>
                      <a:r>
                        <a:rPr lang="en-US" sz="1400" baseline="0" dirty="0"/>
                        <a:t> Scrutiny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Strict Scrutiny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9462">
                <a:tc>
                  <a:txBody>
                    <a:bodyPr/>
                    <a:lstStyle/>
                    <a:p>
                      <a:r>
                        <a:rPr lang="en-US" sz="2400" dirty="0"/>
                        <a:t>Question to be asked: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Is the law reasonably related to a "legitimate" government interest?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Is the law substantially related to an "important" government interest?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Is the law narrowly tailored to be the least restrictive means of accomplishing a "compelling" government interest?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9827">
                <a:tc>
                  <a:txBody>
                    <a:bodyPr/>
                    <a:lstStyle/>
                    <a:p>
                      <a:r>
                        <a:rPr lang="en-US" sz="2400" dirty="0"/>
                        <a:t>When it is used: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Used in cases involving any classifications that do not warrant strict or intermediate scrutiny.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Used in cases involving gender discrimination.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Used in cases involving racial minorities or "fundamental interests" that are spelled out in the Constitution.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7872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Scenario Time….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With a partner or two…</a:t>
            </a:r>
          </a:p>
          <a:p>
            <a:pPr lvl="1"/>
            <a:r>
              <a:rPr lang="en-US" dirty="0" smtClean="0"/>
              <a:t>decide under what standard each situation would be decided and why.</a:t>
            </a:r>
          </a:p>
          <a:p>
            <a:pPr lvl="1"/>
            <a:r>
              <a:rPr lang="en-US" dirty="0" smtClean="0"/>
              <a:t>Do you believe this would be legal or not, why?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3209925"/>
            <a:ext cx="5001107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92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" y="381000"/>
            <a:ext cx="8708572" cy="6096000"/>
          </a:xfrm>
          <a:prstGeom prst="rect">
            <a:avLst/>
          </a:prstGeom>
        </p:spPr>
      </p:pic>
      <p:pic>
        <p:nvPicPr>
          <p:cNvPr id="4" name="tmp4731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st="643827" end="44.907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13800" y="101600"/>
            <a:ext cx="228600" cy="228600"/>
          </a:xfrm>
          <a:prstGeom prst="rect">
            <a:avLst/>
          </a:prstGeom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429259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75324766-46C6-44AF-A5A3-73863B6316B8}"/>
  <p:tag name="ATHENA.CUSTOMXMLCONTENT" val="&lt;?xml version=&quot;1.0&quot;?&gt;&lt;athena xmlns=&quot;http://schemas.microsoft.com/edu/athena&quot; version=&quot;0.1.4911.0&quot;&gt;&lt;timings duration=&quot;87975&quot;/&gt;&lt;/athena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707E14F9-42F2-4FAC-9D02-9E595E67408F}"/>
  <p:tag name="ATHENA.CUSTOMXMLCONTENT" val="&lt;?xml version=&quot;1.0&quot;?&gt;&lt;athena xmlns=&quot;http://schemas.microsoft.com/edu/athena&quot; version=&quot;0.1.4911.0&quot;&gt;&lt;media streamable=&quot;true&quot; recordStart=&quot;0&quot; recordEnd=&quot;87975&quot; recordLength=&quot;740559&quot; audioOnly=&quot;true&quot;/&gt;&lt;/athena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ADEFF81D-9C26-428B-B694-70709C1C2196}"/>
  <p:tag name="ATHENA.CUSTOMXMLCONTENT" val="&lt;?xml version=&quot;1.0&quot;?&gt;&lt;athena xmlns=&quot;http://schemas.microsoft.com/edu/athena&quot; version=&quot;0.1.4911.0&quot;&gt;&lt;timings duration=&quot;44531&quot;&gt;&lt;event time=&quot;739&quot; type=&quot;OnNext&quot; clickIndex=&quot;1&quot; wacClickIndex=&quot;1&quot;/&gt;&lt;event time=&quot;1082&quot; type=&quot;OnNext&quot; clickIndex=&quot;2&quot; wacClickIndex=&quot;2&quot;/&gt;&lt;event time=&quot;1617&quot; type=&quot;OnNext&quot; clickIndex=&quot;3&quot; wacClickIndex=&quot;3&quot;/&gt;&lt;/timings&gt;&lt;/athena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8519A14F-10AE-40F0-B28E-6FF7E807542A}"/>
  <p:tag name="ATHENA.CUSTOMXMLCONTENT" val="&lt;?xml version=&quot;1.0&quot;?&gt;&lt;athena xmlns=&quot;http://schemas.microsoft.com/edu/athena&quot; version=&quot;0.1.4911.0&quot;&gt;&lt;media streamable=&quot;true&quot; recordStart=&quot;111315&quot; recordEnd=&quot;155846&quot; recordLength=&quot;740559&quot; audioOnly=&quot;true&quot;/&gt;&lt;/athena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FF01AB5E-5E58-46F3-9D43-8A052AC44A86}"/>
  <p:tag name="ATHENA.CUSTOMXMLCONTENT" val="&lt;?xml version=&quot;1.0&quot;?&gt;&lt;athena xmlns=&quot;http://schemas.microsoft.com/edu/athena&quot; version=&quot;0.1.4911.0&quot;&gt;&lt;timings duration=&quot;44529&quot;/&gt;&lt;/athena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FC5BCC1C-330A-4653-A102-B31B81F5FE10}"/>
  <p:tag name="ATHENA.CUSTOMXMLCONTENT" val="&lt;?xml version=&quot;1.0&quot;?&gt;&lt;athena xmlns=&quot;http://schemas.microsoft.com/edu/athena&quot; version=&quot;0.1.4911.0&quot;&gt;&lt;media streamable=&quot;true&quot; recordStart=&quot;643827&quot; recordEnd=&quot;688356&quot; recordLength=&quot;688400&quot; audioOnly=&quot;true&quot;/&gt;&lt;/athena&gt;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_rels/item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.xml"/></Relationships>
</file>

<file path=customXml/_rels/item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.xml"/></Relationships>
</file>

<file path=customXml/_rels/item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.xml"/></Relationships>
</file>

<file path=customXml/_rels/item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.xml"/></Relationships>
</file>

<file path=customXml/_rels/item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.xml"/></Relationships>
</file>

<file path=customXml/_rels/item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.xml"/></Relationships>
</file>

<file path=customXml/_rels/item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.xml"/></Relationships>
</file>

<file path=customXml/_rels/item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.xml"/></Relationships>
</file>

<file path=customXml/_rels/item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.xml"/></Relationships>
</file>

<file path=customXml/_rels/item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.xml"/></Relationships>
</file>

<file path=customXml/_rels/item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.xml"/></Relationships>
</file>

<file path=customXml/_rels/item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.xml"/></Relationships>
</file>

<file path=customXml/_rels/item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.xml"/></Relationships>
</file>

<file path=customXml/_rels/item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.xml"/></Relationships>
</file>

<file path=customXml/_rels/item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.xml"/></Relationships>
</file>

<file path=customXml/_rels/item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.xml"/></Relationships>
</file>

<file path=customXml/_rels/item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.xml"/></Relationships>
</file>

<file path=customXml/_rels/item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.xml"/></Relationships>
</file>

<file path=customXml/_rels/item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.xml"/></Relationships>
</file>

<file path=customXml/_rels/item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.xml"/></Relationships>
</file>

<file path=customXml/_rels/item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.xml"/></Relationships>
</file>

<file path=customXml/_rels/item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.xml"/></Relationships>
</file>

<file path=customXml/_rels/item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.xml"/></Relationships>
</file>

<file path=customXml/_rels/item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.xml"/></Relationships>
</file>

<file path=customXml/_rels/item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.xml"/></Relationships>
</file>

<file path=customXml/_rels/item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.xml"/></Relationships>
</file>

<file path=customXml/item1.xml><?xml version="1.0" encoding="utf-8"?>
<athena xmlns="http://schemas.microsoft.com/edu/athena" version="0.1.4911.0">
  <timings duration="87975"/>
</athena>
</file>

<file path=customXml/item2.xml><?xml version="1.0" encoding="utf-8"?>
<athena xmlns="http://schemas.microsoft.com/edu/athena" version="0.1.4911.0">
  <timings duration="27971"/>
</athena>
</file>

<file path=customXml/item3.xml><?xml version="1.0" encoding="utf-8"?>
<athena xmlns="http://schemas.microsoft.com/edu/athena" version="0.1.4911.0">
  <timings duration="27971"/>
</athena>
</file>

<file path=customXml/item4.xml><?xml version="1.0" encoding="utf-8"?>
<athena xmlns="http://schemas.microsoft.com/edu/athena" version="0.1.4911.0">
  <media streamable="true" recordStart="402519" recordEnd="547074" recordLength="688400" audioOnly="true"/>
</athena>
</file>

<file path=customXml/item5.xml><?xml version="1.0" encoding="utf-8"?>
<athena xmlns="http://schemas.microsoft.com/edu/athena" version="0.1.4911.0">
  <timings duration="100203">
    <event time="428" type="OnNext" clickIndex="1" wacClickIndex="1"/>
    <event time="802" type="OnNext" clickIndex="2" wacClickIndex="2"/>
    <event time="1205" type="OnNext" clickIndex="3" wacClickIndex="3"/>
    <event time="1645" type="OnNext" clickIndex="4" wacClickIndex="4"/>
  </timings>
</athena>
</file>

<file path=customXml/item6.xml><?xml version="1.0" encoding="utf-8"?>
<athena xmlns="http://schemas.microsoft.com/edu/athena" version="0.1.4911.0">
  <media streamable="true" recordStart="313136" recordEnd="373274" recordLength="688400" audioOnly="true"/>
</athena>
</file>

<file path=customXml/item7.xml><?xml version="1.0" encoding="utf-8"?>
<athena xmlns="http://schemas.microsoft.com/edu/athena" version="0.1.4911.0">
  <timings duration="84260">
    <event time="595" type="OnNext" clickIndex="1" wacClickIndex="1"/>
    <event time="1029" type="OnNext" clickIndex="2" wacClickIndex="2"/>
    <event time="1404" type="OnNext" clickIndex="3" wacClickIndex="3"/>
    <event time="1782" type="OnNext" clickIndex="4" wacClickIndex="4"/>
  </timings>
</athena>
</file>

<file path=customXml/item8.xml><?xml version="1.0" encoding="utf-8"?>
<athena xmlns="http://schemas.microsoft.com/edu/athena" version="0.1.4911.0">
  <timings duration="22878"/>
</athena>
</file>

<file path=customXml/item9.xml><?xml version="1.0" encoding="utf-8"?>
<athena xmlns="http://schemas.microsoft.com/edu/athena" version="0.1.4911.0">
  <timings duration="113753">
    <event time="564" type="OnNext" clickIndex="1" wacClickIndex="1"/>
    <event time="1005" type="OnNext" clickIndex="2" wacClickIndex="2"/>
    <event time="1687" type="OnNext" clickIndex="3" wacClickIndex="3"/>
  </timings>
</athena>
</file>

<file path=customXml/item10.xml><?xml version="1.0" encoding="utf-8"?>
<athena xmlns="http://schemas.microsoft.com/edu/athena" version="0.1.4911.0">
  <timings duration="22518"/>
</athena>
</file>

<file path=customXml/item11.xml><?xml version="1.0" encoding="utf-8"?>
<athena xmlns="http://schemas.microsoft.com/edu/athena" version="0.1.4911.0">
  <timings duration="105334">
    <event time="833" type="OnNext" clickIndex="1" wacClickIndex="1"/>
    <event time="1158" type="OnNext" clickIndex="2" wacClickIndex="2"/>
    <event time="1517" type="OnNext" clickIndex="3" wacClickIndex="3"/>
    <event time="1910" type="OnNext" clickIndex="4" wacClickIndex="4"/>
    <event time="2298" type="OnNext" clickIndex="5" wacClickIndex="5"/>
  </timings>
</athena>
</file>

<file path=customXml/item12.xml><?xml version="1.0" encoding="utf-8"?>
<athena xmlns="http://schemas.microsoft.com/edu/athena" version="0.1.4911.0">
  <media streamable="true" recordStart="313136" recordEnd="373274" recordLength="688400" audioOnly="true"/>
</athena>
</file>

<file path=customXml/item13.xml><?xml version="1.0" encoding="utf-8"?>
<athena xmlns="http://schemas.microsoft.com/edu/athena" version="0.1.4911.0">
  <media streamable="true" recordStart="93536" recordEnd="177607" recordLength="688400" audioOnly="true"/>
</athena>
</file>

<file path=customXml/item14.xml><?xml version="1.0" encoding="utf-8"?>
<athena xmlns="http://schemas.microsoft.com/edu/athena" version="0.1.4911.0">
  <timings duration="44529"/>
</athena>
</file>

<file path=customXml/item15.xml><?xml version="1.0" encoding="utf-8"?>
<athena xmlns="http://schemas.microsoft.com/edu/athena" version="0.1.4911.0">
  <timings duration="20430"/>
</athena>
</file>

<file path=customXml/item16.xml><?xml version="1.0" encoding="utf-8"?>
<athena xmlns="http://schemas.microsoft.com/edu/athena" version="0.1.4911.0">
  <timings duration="48140">
    <event time="542" type="OnNext" clickIndex="1" wacClickIndex="1"/>
    <event time="979" type="OnNext" clickIndex="2" wacClickIndex="2"/>
  </timings>
</athena>
</file>

<file path=customXml/item17.xml><?xml version="1.0" encoding="utf-8"?>
<athena xmlns="http://schemas.microsoft.com/edu/athena" version="0.1.4911.0">
  <timings duration="100203">
    <event time="428" type="OnNext" clickIndex="1" wacClickIndex="1"/>
    <event time="802" type="OnNext" clickIndex="2" wacClickIndex="2"/>
    <event time="1205" type="OnNext" clickIndex="3" wacClickIndex="3"/>
    <event time="1645" type="OnNext" clickIndex="4" wacClickIndex="4"/>
  </timings>
</athena>
</file>

<file path=customXml/item18.xml><?xml version="1.0" encoding="utf-8"?>
<athena xmlns="http://schemas.microsoft.com/edu/athena" version="0.1.4911.0">
  <media streamable="true" recordStart="207802" recordEnd="313136" recordLength="688400" audioOnly="true"/>
</athena>
</file>

<file path=customXml/item19.xml><?xml version="1.0" encoding="utf-8"?>
<athena xmlns="http://schemas.microsoft.com/edu/athena" version="0.1.4911.0">
  <media streamable="true" recordStart="22518" recordEnd="70658" recordLength="688400" audioOnly="true"/>
</athena>
</file>

<file path=customXml/item20.xml><?xml version="1.0" encoding="utf-8"?>
<athena xmlns="http://schemas.microsoft.com/edu/athena" version="0.1.4911.0">
  <timings duration="95357">
    <event time="412" type="OnNext" clickIndex="1" wacClickIndex="1"/>
    <event time="755" type="OnNext" clickIndex="2" wacClickIndex="2"/>
    <event time="1184" type="OnNext" clickIndex="3" wacClickIndex="3"/>
    <event time="1577" type="OnNext" clickIndex="4" wacClickIndex="4"/>
  </timings>
</athena>
</file>

<file path=customXml/item21.xml><?xml version="1.0" encoding="utf-8"?>
<athena xmlns="http://schemas.microsoft.com/edu/athena" version="0.1.4911.0">
  <media streamable="true" recordStart="93536" recordEnd="177607" recordLength="688400" audioOnly="true"/>
</athena>
</file>

<file path=customXml/item22.xml><?xml version="1.0" encoding="utf-8"?>
<athena xmlns="http://schemas.microsoft.com/edu/athena" version="0.1.4911.0">
  <media streamable="true" recordStart="0" recordEnd="87975" recordLength="740559" audioOnly="true"/>
</athena>
</file>

<file path=customXml/item23.xml><?xml version="1.0" encoding="utf-8"?>
<athena xmlns="http://schemas.microsoft.com/edu/athena" version="0.1.4911.0">
  <timings duration="84260">
    <event time="595" type="OnNext" clickIndex="1" wacClickIndex="1"/>
    <event time="1029" type="OnNext" clickIndex="2" wacClickIndex="2"/>
    <event time="1404" type="OnNext" clickIndex="3" wacClickIndex="3"/>
    <event time="1782" type="OnNext" clickIndex="4" wacClickIndex="4"/>
  </timings>
</athena>
</file>

<file path=customXml/item24.xml><?xml version="1.0" encoding="utf-8"?>
<athena xmlns="http://schemas.microsoft.com/edu/athena" version="0.1.4911.0">
  <media streamable="true" recordStart="586252" recordEnd="614223" recordLength="740559" audioOnly="true"/>
</athena>
</file>

<file path=customXml/item25.xml><?xml version="1.0" encoding="utf-8"?>
<athena xmlns="http://schemas.microsoft.com/edu/athena" version="0.1.4911.0">
  <media streamable="true" recordStart="331997" recordEnd="421194" recordLength="423103" audioOnly="true"/>
</athena>
</file>

<file path=customXml/item26.xml><?xml version="1.0" encoding="utf-8"?>
<athena xmlns="http://schemas.microsoft.com/edu/athena" version="0.1.4911.0">
  <timings duration="144555">
    <event time="682" type="OnNext" clickIndex="1" wacClickIndex="1"/>
    <event time="967" type="OnNext" clickIndex="2" wacClickIndex="2"/>
    <event time="1263" type="OnNext" clickIndex="3" wacClickIndex="3"/>
    <event time="1738" type="OnNext" clickIndex="4" wacClickIndex="4"/>
  </timings>
</athena>
</file>

<file path=customXml/item27.xml><?xml version="1.0" encoding="utf-8"?>
<athena xmlns="http://schemas.microsoft.com/edu/athena" version="0.1.4911.0">
  <timings duration="48140">
    <event time="542" type="OnNext" clickIndex="1" wacClickIndex="1"/>
    <event time="979" type="OnNext" clickIndex="2" wacClickIndex="2"/>
  </timings>
</athena>
</file>

<file path=customXml/item28.xml><?xml version="1.0" encoding="utf-8"?>
<athena xmlns="http://schemas.microsoft.com/edu/athena" version="0.1.4911.0">
  <media streamable="true" recordStart="0" recordEnd="20430" recordLength="423103" audioOnly="true"/>
</athena>
</file>

<file path=customXml/item29.xml><?xml version="1.0" encoding="utf-8"?>
<athena xmlns="http://schemas.microsoft.com/edu/athena" version="0.1.4911.0">
  <media streamable="true" recordStart="104690" recordEnd="122887" recordLength="423103" audioOnly="true"/>
</athena>
</file>

<file path=customXml/item30.xml><?xml version="1.0" encoding="utf-8"?>
<athena xmlns="http://schemas.microsoft.com/edu/athena" version="0.1.4911.0">
  <timings duration="28876"/>
</athena>
</file>

<file path=customXml/item31.xml><?xml version="1.0" encoding="utf-8"?>
<athena xmlns="http://schemas.microsoft.com/edu/athena" version="0.1.4911.0">
  <media streamable="true" recordStart="218244" recordEnd="331997" recordLength="423103" audioOnly="true"/>
</athena>
</file>

<file path=customXml/item32.xml><?xml version="1.0" encoding="utf-8"?>
<athena xmlns="http://schemas.microsoft.com/edu/athena" version="0.1.4911.0">
  <media streamable="true" recordStart="575950" recordEnd="643827" recordLength="688400" audioOnly="true"/>
</athena>
</file>

<file path=customXml/item33.xml><?xml version="1.0" encoding="utf-8"?>
<athena xmlns="http://schemas.microsoft.com/edu/athena" version="0.1.4911.0">
  <media streamable="true" recordStart="70658" recordEnd="93536" recordLength="688400" audioOnly="true"/>
</athena>
</file>

<file path=customXml/item34.xml><?xml version="1.0" encoding="utf-8"?>
<athena xmlns="http://schemas.microsoft.com/edu/athena" version="0.1.4911.0">
  <media streamable="true" recordStart="20430" recordEnd="104690" recordLength="423103" audioOnly="true"/>
</athena>
</file>

<file path=customXml/item35.xml><?xml version="1.0" encoding="utf-8"?>
<athena xmlns="http://schemas.microsoft.com/edu/athena" version="0.1.4911.0">
  <media streamable="true" recordStart="0" recordEnd="22518" recordLength="688400" audioOnly="true"/>
</athena>
</file>

<file path=customXml/item36.xml><?xml version="1.0" encoding="utf-8"?>
<athena xmlns="http://schemas.microsoft.com/edu/athena" version="0.1.4911.0">
  <media streamable="true" recordStart="240604" recordEnd="473498" recordLength="740559" audioOnly="true"/>
</athena>
</file>

<file path=customXml/item37.xml><?xml version="1.0" encoding="utf-8"?>
<athena xmlns="http://schemas.microsoft.com/edu/athena" version="0.1.4911.0">
  <timings duration="42182">
    <event time="659" type="OnNext" clickIndex="1" wacClickIndex="1"/>
    <event time="1015" type="OnNext" clickIndex="2" wacClickIndex="2"/>
    <event time="1405" type="OnNext" clickIndex="3" wacClickIndex="3"/>
    <event time="2046" type="OnNext" clickIndex="4" wacClickIndex="4"/>
  </timings>
</athena>
</file>

<file path=customXml/item38.xml><?xml version="1.0" encoding="utf-8"?>
<athena xmlns="http://schemas.microsoft.com/edu/athena" version="0.1.4911.0">
  <media streamable="true" recordStart="177607" recordEnd="207802" recordLength="688400" audioOnly="true"/>
</athena>
</file>

<file path=customXml/item39.xml><?xml version="1.0" encoding="utf-8"?>
<athena xmlns="http://schemas.microsoft.com/edu/athena" version="0.1.4911.0">
  <timings duration="70572"/>
</athena>
</file>

<file path=customXml/item40.xml><?xml version="1.0" encoding="utf-8"?>
<athena xmlns="http://schemas.microsoft.com/edu/athena" version="0.1.4911.0">
  <timings duration="60138">
    <event time="833" type="OnNext" clickIndex="1" wacClickIndex="1"/>
    <event time="1252" type="OnNext" clickIndex="2" wacClickIndex="2"/>
  </timings>
</athena>
</file>

<file path=customXml/item41.xml><?xml version="1.0" encoding="utf-8"?>
<athena xmlns="http://schemas.microsoft.com/edu/athena" version="0.1.4911.0">
  <media streamable="true" recordStart="586252" recordEnd="614223" recordLength="740559" audioOnly="true"/>
</athena>
</file>

<file path=customXml/item42.xml><?xml version="1.0" encoding="utf-8"?>
<athena xmlns="http://schemas.microsoft.com/edu/athena" version="0.1.4911.0">
  <timings duration="89197">
    <event time="824" type="OnNext" clickIndex="1" wacClickIndex="1"/>
    <event time="1221" type="OnNext" clickIndex="2" wacClickIndex="2"/>
    <event time="1689" type="OnNext" clickIndex="3" wacClickIndex="3"/>
    <event time="2177" type="OnNext" clickIndex="4" wacClickIndex="4"/>
  </timings>
</athena>
</file>

<file path=customXml/item43.xml><?xml version="1.0" encoding="utf-8"?>
<athena xmlns="http://schemas.microsoft.com/edu/athena" version="0.1.4911.0">
  <media streamable="true" recordStart="104690" recordEnd="122887" recordLength="423103" audioOnly="true"/>
</athena>
</file>

<file path=customXml/item44.xml><?xml version="1.0" encoding="utf-8"?>
<athena xmlns="http://schemas.microsoft.com/edu/athena" version="0.1.4911.0">
  <media streamable="true" recordStart="177607" recordEnd="207802" recordLength="688400" audioOnly="true"/>
</athena>
</file>

<file path=customXml/item45.xml><?xml version="1.0" encoding="utf-8"?>
<athena xmlns="http://schemas.microsoft.com/edu/athena" version="0.1.4911.0">
  <media streamable="true" recordStart="0" recordEnd="22518" recordLength="688400" audioOnly="true"/>
</athena>
</file>

<file path=customXml/item46.xml><?xml version="1.0" encoding="utf-8"?>
<athena xmlns="http://schemas.microsoft.com/edu/athena" version="0.1.4911.0">
  <media streamable="true" recordStart="111315" recordEnd="155846" recordLength="740559" audioOnly="true"/>
</athena>
</file>

<file path=customXml/item47.xml><?xml version="1.0" encoding="utf-8"?>
<athena xmlns="http://schemas.microsoft.com/edu/athena" version="0.1.4911.0">
  <timings duration="67877">
    <event time="1357" type="OnNext" clickIndex="1" wacClickIndex="1"/>
    <event time="1797" type="OnNext" clickIndex="2" wacClickIndex="2"/>
    <event time="2268" type="OnNext" clickIndex="3" wacClickIndex="3"/>
  </timings>
</athena>
</file>

<file path=customXml/item48.xml><?xml version="1.0" encoding="utf-8"?>
<athena xmlns="http://schemas.microsoft.com/edu/athena" version="0.1.4911.0">
  <timings duration="18197"/>
</athena>
</file>

<file path=customXml/item49.xml><?xml version="1.0" encoding="utf-8"?>
<athena xmlns="http://schemas.microsoft.com/edu/athena" version="0.1.4911.0">
  <media streamable="true" recordStart="544070" recordEnd="586252" recordLength="740559" audioOnly="true"/>
</athena>
</file>

<file path=customXml/item50.xml><?xml version="1.0" encoding="utf-8"?>
<athena xmlns="http://schemas.microsoft.com/edu/athena" version="0.1.4911.0">
  <timings duration="105334">
    <event time="833" type="OnNext" clickIndex="1" wacClickIndex="1"/>
    <event time="1158" type="OnNext" clickIndex="2" wacClickIndex="2"/>
    <event time="1517" type="OnNext" clickIndex="3" wacClickIndex="3"/>
    <event time="1910" type="OnNext" clickIndex="4" wacClickIndex="4"/>
    <event time="2298" type="OnNext" clickIndex="5" wacClickIndex="5"/>
  </timings>
</athena>
</file>

<file path=customXml/item51.xml><?xml version="1.0" encoding="utf-8"?>
<athena xmlns="http://schemas.microsoft.com/edu/athena" version="0.1.4911.0">
  <media streamable="true" recordStart="643827" recordEnd="688356" recordLength="688400" audioOnly="true"/>
</athena>
</file>

<file path=customXml/item52.xml><?xml version="1.0" encoding="utf-8"?>
<athena xmlns="http://schemas.microsoft.com/edu/athena" version="0.1.4911.0">
  <timings duration="44531">
    <event time="739" type="OnNext" clickIndex="1" wacClickIndex="1"/>
    <event time="1082" type="OnNext" clickIndex="2" wacClickIndex="2"/>
    <event time="1617" type="OnNext" clickIndex="3" wacClickIndex="3"/>
  </timings>
</athena>
</file>

<file path=customXml/item53.xml><?xml version="1.0" encoding="utf-8"?>
<athena xmlns="http://schemas.microsoft.com/edu/athena" version="0.1.4911.0">
  <media streamable="true" recordStart="0" recordEnd="20430" recordLength="423103" audioOnly="true"/>
</athena>
</file>

<file path=customXml/item54.xml><?xml version="1.0" encoding="utf-8"?>
<athena xmlns="http://schemas.microsoft.com/edu/athena" version="0.1.4911.0">
  <media streamable="true" recordStart="122887" recordEnd="218244" recordLength="423103" audioOnly="true"/>
</athena>
</file>

<file path=customXml/item55.xml><?xml version="1.0" encoding="utf-8"?>
<athena xmlns="http://schemas.microsoft.com/edu/athena" version="0.1.4911.0">
  <timings duration="30195"/>
</athena>
</file>

<file path=customXml/item56.xml><?xml version="1.0" encoding="utf-8"?>
<athena xmlns="http://schemas.microsoft.com/edu/athena" version="0.1.4911.0">
  <timings duration="18197"/>
</athena>
</file>

<file path=customXml/item57.xml><?xml version="1.0" encoding="utf-8"?>
<athena xmlns="http://schemas.microsoft.com/edu/athena" version="0.1.4911.0">
  <media streamable="true" recordStart="547074" recordEnd="575950" recordLength="688400" audioOnly="true"/>
</athena>
</file>

<file path=customXml/item58.xml><?xml version="1.0" encoding="utf-8"?>
<athena xmlns="http://schemas.microsoft.com/edu/athena" version="0.1.4911.0">
  <media streamable="true" recordStart="70658" recordEnd="93536" recordLength="688400" audioOnly="true"/>
</athena>
</file>

<file path=customXml/item59.xml><?xml version="1.0" encoding="utf-8"?>
<athena xmlns="http://schemas.microsoft.com/edu/athena" version="0.1.4911.0">
  <timings duration="29245"/>
</athena>
</file>

<file path=customXml/item60.xml><?xml version="1.0" encoding="utf-8"?>
<athena xmlns="http://schemas.microsoft.com/edu/athena" version="0.1.4911.0">
  <timings duration="22518"/>
</athena>
</file>

<file path=customXml/item61.xml><?xml version="1.0" encoding="utf-8"?>
<athena xmlns="http://schemas.microsoft.com/edu/athena" version="0.1.4911.0">
  <media streamable="true" recordStart="473498" recordEnd="544070" recordLength="740559" audioOnly="true"/>
</athena>
</file>

<file path=customXml/item62.xml><?xml version="1.0" encoding="utf-8"?>
<athena xmlns="http://schemas.microsoft.com/edu/athena" version="0.1.4911.0">
  <media streamable="true" recordStart="614223" recordEnd="714426" recordLength="740559" audioOnly="true"/>
</athena>
</file>

<file path=customXml/item63.xml><?xml version="1.0" encoding="utf-8"?>
<athena xmlns="http://schemas.microsoft.com/edu/athena" version="0.1.4911.0">
  <timings duration="30195"/>
</athena>
</file>

<file path=customXml/item64.xml><?xml version="1.0" encoding="utf-8"?>
<athena xmlns="http://schemas.microsoft.com/edu/athena" version="0.1.4911.0">
  <media streamable="true" recordStart="20430" recordEnd="104690" recordLength="423103" audioOnly="true"/>
</athena>
</file>

<file path=customXml/item65.xml><?xml version="1.0" encoding="utf-8"?>
<athena xmlns="http://schemas.microsoft.com/edu/athena" version="0.1.4911.0">
  <timings duration="20430"/>
</athena>
</file>

<file path=customXml/item66.xml><?xml version="1.0" encoding="utf-8"?>
<athena xmlns="http://schemas.microsoft.com/edu/athena" version="0.1.4911.0">
  <timings duration="95357">
    <event time="412" type="OnNext" clickIndex="1" wacClickIndex="1"/>
    <event time="755" type="OnNext" clickIndex="2" wacClickIndex="2"/>
    <event time="1184" type="OnNext" clickIndex="3" wacClickIndex="3"/>
    <event time="1577" type="OnNext" clickIndex="4" wacClickIndex="4"/>
  </timings>
</athena>
</file>

<file path=customXml/item67.xml><?xml version="1.0" encoding="utf-8"?>
<athena xmlns="http://schemas.microsoft.com/edu/athena" version="0.1.4911.0">
  <timings duration="60138">
    <event time="833" type="OnNext" clickIndex="1" wacClickIndex="1"/>
    <event time="1252" type="OnNext" clickIndex="2" wacClickIndex="2"/>
  </timings>
</athena>
</file>

<file path=customXml/item68.xml><?xml version="1.0" encoding="utf-8"?>
<athena xmlns="http://schemas.microsoft.com/edu/athena" version="0.1.4911.0">
  <media streamable="true" recordStart="22518" recordEnd="70658" recordLength="688400" audioOnly="true"/>
</athena>
</file>

<file path=customXml/item69.xml><?xml version="1.0" encoding="utf-8"?>
<athena xmlns="http://schemas.microsoft.com/edu/athena" version="0.1.4911.0">
  <timings duration="84071">
    <event time="465" type="OnNext" clickIndex="1" wacClickIndex="1"/>
    <event time="871" type="OnNext" clickIndex="2" wacClickIndex="2"/>
    <event time="1229" type="OnNext" clickIndex="3" wacClickIndex="3"/>
    <event time="1726" type="OnNext" clickIndex="4" wacClickIndex="4"/>
  </timings>
</athena>
</file>

<file path=customXml/item70.xml><?xml version="1.0" encoding="utf-8"?>
<athena xmlns="http://schemas.microsoft.com/edu/athena" version="0.1.4911.0">
  <timings duration="232894">
    <event time="647" type="OnNext" clickIndex="1" wacClickIndex="1"/>
    <event time="1053" type="OnNext" clickIndex="2" wacClickIndex="2"/>
    <event time="1394" type="OnNext" clickIndex="3" wacClickIndex="3"/>
    <event time="1734" type="OnNext" clickIndex="4" wacClickIndex="4"/>
    <event time="2093" type="OnNext" clickIndex="5" wacClickIndex="5"/>
    <event time="2455" type="OnNext" clickIndex="6" wacClickIndex="6"/>
    <event time="2812" type="OnNext" clickIndex="7" wacClickIndex="7"/>
  </timings>
</athena>
</file>

<file path=customXml/item71.xml><?xml version="1.0" encoding="utf-8"?>
<athena xmlns="http://schemas.microsoft.com/edu/athena" version="0.1.4911.0">
  <timings duration="84071">
    <event time="465" type="OnNext" clickIndex="1" wacClickIndex="1"/>
    <event time="871" type="OnNext" clickIndex="2" wacClickIndex="2"/>
    <event time="1229" type="OnNext" clickIndex="3" wacClickIndex="3"/>
    <event time="1726" type="OnNext" clickIndex="4" wacClickIndex="4"/>
  </timings>
</athena>
</file>

<file path=customXml/item72.xml><?xml version="1.0" encoding="utf-8"?>
<athena xmlns="http://schemas.microsoft.com/edu/athena" version="0.1.4911.0">
  <media streamable="true" recordStart="207802" recordEnd="313136" recordLength="688400" audioOnly="true"/>
</athena>
</file>

<file path=customXml/item73.xml><?xml version="1.0" encoding="utf-8"?>
<athena xmlns="http://schemas.microsoft.com/edu/athena" version="0.1.4911.0">
  <media streamable="true" recordStart="122887" recordEnd="218244" recordLength="423103" audioOnly="true"/>
</athena>
</file>

<file path=customXml/item74.xml><?xml version="1.0" encoding="utf-8"?>
<athena xmlns="http://schemas.microsoft.com/edu/athena" version="0.1.4911.0">
  <media streamable="true" recordStart="614223" recordEnd="714426" recordLength="740559" audioOnly="true"/>
</athena>
</file>

<file path=customXml/item75.xml><?xml version="1.0" encoding="utf-8"?>
<athena xmlns="http://schemas.microsoft.com/edu/athena" version="0.1.4911.0">
  <timings duration="22878"/>
</athena>
</file>

<file path=customXml/item76.xml><?xml version="1.0" encoding="utf-8"?>
<athena xmlns="http://schemas.microsoft.com/edu/athena" version="0.1.4911.0">
  <media streamable="true" recordStart="373274" recordEnd="402519" recordLength="688400" audioOnly="true"/>
</athena>
</file>

<file path=customXml/itemProps1.xml><?xml version="1.0" encoding="utf-8"?>
<ds:datastoreItem xmlns:ds="http://schemas.openxmlformats.org/officeDocument/2006/customXml" ds:itemID="{75324766-46C6-44AF-A5A3-73863B6316B8}">
  <ds:schemaRefs>
    <ds:schemaRef ds:uri="http://schemas.microsoft.com/edu/athena"/>
  </ds:schemaRefs>
</ds:datastoreItem>
</file>

<file path=customXml/itemProps2.xml><?xml version="1.0" encoding="utf-8"?>
<ds:datastoreItem xmlns:ds="http://schemas.openxmlformats.org/officeDocument/2006/customXml" ds:itemID="{9CBA53E5-AA20-429E-9C93-4785B24FE011}">
  <ds:schemaRefs>
    <ds:schemaRef ds:uri="http://schemas.microsoft.com/edu/athena"/>
  </ds:schemaRefs>
</ds:datastoreItem>
</file>

<file path=customXml/itemProps3.xml><?xml version="1.0" encoding="utf-8"?>
<ds:datastoreItem xmlns:ds="http://schemas.openxmlformats.org/officeDocument/2006/customXml" ds:itemID="{B0D37052-FA09-46E1-88FD-4BDAAC6529AF}">
  <ds:schemaRefs>
    <ds:schemaRef ds:uri="http://schemas.microsoft.com/edu/athena"/>
  </ds:schemaRefs>
</ds:datastoreItem>
</file>

<file path=customXml/itemProps4.xml><?xml version="1.0" encoding="utf-8"?>
<ds:datastoreItem xmlns:ds="http://schemas.openxmlformats.org/officeDocument/2006/customXml" ds:itemID="{7EDFC2EC-20B4-421A-8D04-1F43F9810EAE}">
  <ds:schemaRefs>
    <ds:schemaRef ds:uri="http://schemas.microsoft.com/edu/athena"/>
  </ds:schemaRefs>
</ds:datastoreItem>
</file>

<file path=customXml/itemProps5.xml><?xml version="1.0" encoding="utf-8"?>
<ds:datastoreItem xmlns:ds="http://schemas.openxmlformats.org/officeDocument/2006/customXml" ds:itemID="{C22B1314-D323-4148-90F6-87AC4CD759FE}">
  <ds:schemaRefs>
    <ds:schemaRef ds:uri="http://schemas.microsoft.com/edu/athena"/>
  </ds:schemaRefs>
</ds:datastoreItem>
</file>

<file path=customXml/itemProps6.xml><?xml version="1.0" encoding="utf-8"?>
<ds:datastoreItem xmlns:ds="http://schemas.openxmlformats.org/officeDocument/2006/customXml" ds:itemID="{02B8EA1D-8ED4-4442-85C3-115BA02C350A}">
  <ds:schemaRefs>
    <ds:schemaRef ds:uri="http://schemas.microsoft.com/edu/athena"/>
  </ds:schemaRefs>
</ds:datastoreItem>
</file>

<file path=customXml/itemProps7.xml><?xml version="1.0" encoding="utf-8"?>
<ds:datastoreItem xmlns:ds="http://schemas.openxmlformats.org/officeDocument/2006/customXml" ds:itemID="{7DB7AB6F-11E0-41AB-A816-E633E72CF189}">
  <ds:schemaRefs>
    <ds:schemaRef ds:uri="http://schemas.microsoft.com/edu/athena"/>
  </ds:schemaRefs>
</ds:datastoreItem>
</file>

<file path=customXml/itemProps8.xml><?xml version="1.0" encoding="utf-8"?>
<ds:datastoreItem xmlns:ds="http://schemas.openxmlformats.org/officeDocument/2006/customXml" ds:itemID="{F39B4CDC-B08C-4577-84EA-64A4B128280F}">
  <ds:schemaRefs>
    <ds:schemaRef ds:uri="http://schemas.microsoft.com/edu/athena"/>
  </ds:schemaRefs>
</ds:datastoreItem>
</file>

<file path=customXml/itemProps9.xml><?xml version="1.0" encoding="utf-8"?>
<ds:datastoreItem xmlns:ds="http://schemas.openxmlformats.org/officeDocument/2006/customXml" ds:itemID="{BDE66DFB-55AE-47EF-A312-CDBD7BD1057E}">
  <ds:schemaRefs>
    <ds:schemaRef ds:uri="http://schemas.microsoft.com/edu/athena"/>
  </ds:schemaRefs>
</ds:datastoreItem>
</file>

<file path=customXml/itemProps10.xml><?xml version="1.0" encoding="utf-8"?>
<ds:datastoreItem xmlns:ds="http://schemas.openxmlformats.org/officeDocument/2006/customXml" ds:itemID="{B4D95AA3-3537-4C4D-BFCA-4ED2E0E8E9AD}">
  <ds:schemaRefs>
    <ds:schemaRef ds:uri="http://schemas.microsoft.com/edu/athena"/>
  </ds:schemaRefs>
</ds:datastoreItem>
</file>

<file path=customXml/itemProps11.xml><?xml version="1.0" encoding="utf-8"?>
<ds:datastoreItem xmlns:ds="http://schemas.openxmlformats.org/officeDocument/2006/customXml" ds:itemID="{A124E77D-5CDE-49C1-BA2E-CD734F5C4B66}">
  <ds:schemaRefs>
    <ds:schemaRef ds:uri="http://schemas.microsoft.com/edu/athena"/>
  </ds:schemaRefs>
</ds:datastoreItem>
</file>

<file path=customXml/itemProps12.xml><?xml version="1.0" encoding="utf-8"?>
<ds:datastoreItem xmlns:ds="http://schemas.openxmlformats.org/officeDocument/2006/customXml" ds:itemID="{3E602886-D01F-457B-85D8-F8C3FC0C87EB}">
  <ds:schemaRefs>
    <ds:schemaRef ds:uri="http://schemas.microsoft.com/edu/athena"/>
  </ds:schemaRefs>
</ds:datastoreItem>
</file>

<file path=customXml/itemProps13.xml><?xml version="1.0" encoding="utf-8"?>
<ds:datastoreItem xmlns:ds="http://schemas.openxmlformats.org/officeDocument/2006/customXml" ds:itemID="{3EE1435C-D80B-41B3-BAF5-511F71D8B0AB}">
  <ds:schemaRefs>
    <ds:schemaRef ds:uri="http://schemas.microsoft.com/edu/athena"/>
  </ds:schemaRefs>
</ds:datastoreItem>
</file>

<file path=customXml/itemProps14.xml><?xml version="1.0" encoding="utf-8"?>
<ds:datastoreItem xmlns:ds="http://schemas.openxmlformats.org/officeDocument/2006/customXml" ds:itemID="{A1516873-1D30-4F22-906A-5A2F32569833}">
  <ds:schemaRefs>
    <ds:schemaRef ds:uri="http://schemas.microsoft.com/edu/athena"/>
  </ds:schemaRefs>
</ds:datastoreItem>
</file>

<file path=customXml/itemProps15.xml><?xml version="1.0" encoding="utf-8"?>
<ds:datastoreItem xmlns:ds="http://schemas.openxmlformats.org/officeDocument/2006/customXml" ds:itemID="{D32860EF-6962-4DCB-8F78-DA2807FD0B89}">
  <ds:schemaRefs>
    <ds:schemaRef ds:uri="http://schemas.microsoft.com/edu/athena"/>
  </ds:schemaRefs>
</ds:datastoreItem>
</file>

<file path=customXml/itemProps16.xml><?xml version="1.0" encoding="utf-8"?>
<ds:datastoreItem xmlns:ds="http://schemas.openxmlformats.org/officeDocument/2006/customXml" ds:itemID="{2C2CEB77-7865-4C3F-9613-AA4E279FEBE0}">
  <ds:schemaRefs>
    <ds:schemaRef ds:uri="http://schemas.microsoft.com/edu/athena"/>
  </ds:schemaRefs>
</ds:datastoreItem>
</file>

<file path=customXml/itemProps17.xml><?xml version="1.0" encoding="utf-8"?>
<ds:datastoreItem xmlns:ds="http://schemas.openxmlformats.org/officeDocument/2006/customXml" ds:itemID="{53CC97E3-74B1-4E62-B9B3-DF6510F098ED}">
  <ds:schemaRefs>
    <ds:schemaRef ds:uri="http://schemas.microsoft.com/edu/athena"/>
  </ds:schemaRefs>
</ds:datastoreItem>
</file>

<file path=customXml/itemProps18.xml><?xml version="1.0" encoding="utf-8"?>
<ds:datastoreItem xmlns:ds="http://schemas.openxmlformats.org/officeDocument/2006/customXml" ds:itemID="{6E8425E4-A4E8-45BD-98D3-5F4A4E739DF3}">
  <ds:schemaRefs>
    <ds:schemaRef ds:uri="http://schemas.microsoft.com/edu/athena"/>
  </ds:schemaRefs>
</ds:datastoreItem>
</file>

<file path=customXml/itemProps19.xml><?xml version="1.0" encoding="utf-8"?>
<ds:datastoreItem xmlns:ds="http://schemas.openxmlformats.org/officeDocument/2006/customXml" ds:itemID="{0A46F244-B545-460B-A0E2-25E2FE91302D}">
  <ds:schemaRefs>
    <ds:schemaRef ds:uri="http://schemas.microsoft.com/edu/athena"/>
  </ds:schemaRefs>
</ds:datastoreItem>
</file>

<file path=customXml/itemProps20.xml><?xml version="1.0" encoding="utf-8"?>
<ds:datastoreItem xmlns:ds="http://schemas.openxmlformats.org/officeDocument/2006/customXml" ds:itemID="{1EB87346-74ED-4116-9611-3AAE3F46FD2E}">
  <ds:schemaRefs>
    <ds:schemaRef ds:uri="http://schemas.microsoft.com/edu/athena"/>
  </ds:schemaRefs>
</ds:datastoreItem>
</file>

<file path=customXml/itemProps21.xml><?xml version="1.0" encoding="utf-8"?>
<ds:datastoreItem xmlns:ds="http://schemas.openxmlformats.org/officeDocument/2006/customXml" ds:itemID="{6815844A-91CA-4A72-8810-456F73293131}">
  <ds:schemaRefs>
    <ds:schemaRef ds:uri="http://schemas.microsoft.com/edu/athena"/>
  </ds:schemaRefs>
</ds:datastoreItem>
</file>

<file path=customXml/itemProps22.xml><?xml version="1.0" encoding="utf-8"?>
<ds:datastoreItem xmlns:ds="http://schemas.openxmlformats.org/officeDocument/2006/customXml" ds:itemID="{707E14F9-42F2-4FAC-9D02-9E595E67408F}">
  <ds:schemaRefs>
    <ds:schemaRef ds:uri="http://schemas.microsoft.com/edu/athena"/>
  </ds:schemaRefs>
</ds:datastoreItem>
</file>

<file path=customXml/itemProps23.xml><?xml version="1.0" encoding="utf-8"?>
<ds:datastoreItem xmlns:ds="http://schemas.openxmlformats.org/officeDocument/2006/customXml" ds:itemID="{90BEC81F-14B5-4075-A4A4-85A5DF6A5D31}">
  <ds:schemaRefs>
    <ds:schemaRef ds:uri="http://schemas.microsoft.com/edu/athena"/>
  </ds:schemaRefs>
</ds:datastoreItem>
</file>

<file path=customXml/itemProps24.xml><?xml version="1.0" encoding="utf-8"?>
<ds:datastoreItem xmlns:ds="http://schemas.openxmlformats.org/officeDocument/2006/customXml" ds:itemID="{047DBC89-553C-45F7-8796-009914859700}">
  <ds:schemaRefs>
    <ds:schemaRef ds:uri="http://schemas.microsoft.com/edu/athena"/>
  </ds:schemaRefs>
</ds:datastoreItem>
</file>

<file path=customXml/itemProps25.xml><?xml version="1.0" encoding="utf-8"?>
<ds:datastoreItem xmlns:ds="http://schemas.openxmlformats.org/officeDocument/2006/customXml" ds:itemID="{75330C40-AE73-42B7-8C97-9EC2C72F5075}">
  <ds:schemaRefs>
    <ds:schemaRef ds:uri="http://schemas.microsoft.com/edu/athena"/>
  </ds:schemaRefs>
</ds:datastoreItem>
</file>

<file path=customXml/itemProps26.xml><?xml version="1.0" encoding="utf-8"?>
<ds:datastoreItem xmlns:ds="http://schemas.openxmlformats.org/officeDocument/2006/customXml" ds:itemID="{66E63F90-6DCA-49CE-B2E6-8806986F23E0}">
  <ds:schemaRefs>
    <ds:schemaRef ds:uri="http://schemas.microsoft.com/edu/athena"/>
  </ds:schemaRefs>
</ds:datastoreItem>
</file>

<file path=customXml/itemProps27.xml><?xml version="1.0" encoding="utf-8"?>
<ds:datastoreItem xmlns:ds="http://schemas.openxmlformats.org/officeDocument/2006/customXml" ds:itemID="{8B87D90D-D328-43B8-8DAC-465B0609CB02}">
  <ds:schemaRefs>
    <ds:schemaRef ds:uri="http://schemas.microsoft.com/edu/athena"/>
  </ds:schemaRefs>
</ds:datastoreItem>
</file>

<file path=customXml/itemProps28.xml><?xml version="1.0" encoding="utf-8"?>
<ds:datastoreItem xmlns:ds="http://schemas.openxmlformats.org/officeDocument/2006/customXml" ds:itemID="{3168B950-25A7-40B4-8DDA-7F4C7467097D}">
  <ds:schemaRefs>
    <ds:schemaRef ds:uri="http://schemas.microsoft.com/edu/athena"/>
  </ds:schemaRefs>
</ds:datastoreItem>
</file>

<file path=customXml/itemProps29.xml><?xml version="1.0" encoding="utf-8"?>
<ds:datastoreItem xmlns:ds="http://schemas.openxmlformats.org/officeDocument/2006/customXml" ds:itemID="{77EF650C-C143-45D0-BC72-B1107C8908F3}">
  <ds:schemaRefs>
    <ds:schemaRef ds:uri="http://schemas.microsoft.com/edu/athena"/>
  </ds:schemaRefs>
</ds:datastoreItem>
</file>

<file path=customXml/itemProps30.xml><?xml version="1.0" encoding="utf-8"?>
<ds:datastoreItem xmlns:ds="http://schemas.openxmlformats.org/officeDocument/2006/customXml" ds:itemID="{B2EF7FCC-E441-4043-BFC7-AC8001390EDD}">
  <ds:schemaRefs>
    <ds:schemaRef ds:uri="http://schemas.microsoft.com/edu/athena"/>
  </ds:schemaRefs>
</ds:datastoreItem>
</file>

<file path=customXml/itemProps31.xml><?xml version="1.0" encoding="utf-8"?>
<ds:datastoreItem xmlns:ds="http://schemas.openxmlformats.org/officeDocument/2006/customXml" ds:itemID="{DC327F75-AE60-492B-B9F4-24B4E38D703E}">
  <ds:schemaRefs>
    <ds:schemaRef ds:uri="http://schemas.microsoft.com/edu/athena"/>
  </ds:schemaRefs>
</ds:datastoreItem>
</file>

<file path=customXml/itemProps32.xml><?xml version="1.0" encoding="utf-8"?>
<ds:datastoreItem xmlns:ds="http://schemas.openxmlformats.org/officeDocument/2006/customXml" ds:itemID="{6D10B63E-437E-47FA-8370-5B67894CA0EF}">
  <ds:schemaRefs>
    <ds:schemaRef ds:uri="http://schemas.microsoft.com/edu/athena"/>
  </ds:schemaRefs>
</ds:datastoreItem>
</file>

<file path=customXml/itemProps33.xml><?xml version="1.0" encoding="utf-8"?>
<ds:datastoreItem xmlns:ds="http://schemas.openxmlformats.org/officeDocument/2006/customXml" ds:itemID="{AEB10DBB-FBD8-4BA6-B9B9-EEEC27E1DDC1}">
  <ds:schemaRefs>
    <ds:schemaRef ds:uri="http://schemas.microsoft.com/edu/athena"/>
  </ds:schemaRefs>
</ds:datastoreItem>
</file>

<file path=customXml/itemProps34.xml><?xml version="1.0" encoding="utf-8"?>
<ds:datastoreItem xmlns:ds="http://schemas.openxmlformats.org/officeDocument/2006/customXml" ds:itemID="{6B5DCE59-8CBD-4642-BC1B-77FAFBFCD229}">
  <ds:schemaRefs>
    <ds:schemaRef ds:uri="http://schemas.microsoft.com/edu/athena"/>
  </ds:schemaRefs>
</ds:datastoreItem>
</file>

<file path=customXml/itemProps35.xml><?xml version="1.0" encoding="utf-8"?>
<ds:datastoreItem xmlns:ds="http://schemas.openxmlformats.org/officeDocument/2006/customXml" ds:itemID="{34E8F32D-3DB3-4609-A2A3-D83D2D74FB41}">
  <ds:schemaRefs>
    <ds:schemaRef ds:uri="http://schemas.microsoft.com/edu/athena"/>
  </ds:schemaRefs>
</ds:datastoreItem>
</file>

<file path=customXml/itemProps36.xml><?xml version="1.0" encoding="utf-8"?>
<ds:datastoreItem xmlns:ds="http://schemas.openxmlformats.org/officeDocument/2006/customXml" ds:itemID="{FF94085A-05C4-49B0-A604-FFE6C7F145B1}">
  <ds:schemaRefs>
    <ds:schemaRef ds:uri="http://schemas.microsoft.com/edu/athena"/>
  </ds:schemaRefs>
</ds:datastoreItem>
</file>

<file path=customXml/itemProps37.xml><?xml version="1.0" encoding="utf-8"?>
<ds:datastoreItem xmlns:ds="http://schemas.openxmlformats.org/officeDocument/2006/customXml" ds:itemID="{8C0CB561-198A-4624-AA96-A1EBD260E673}">
  <ds:schemaRefs>
    <ds:schemaRef ds:uri="http://schemas.microsoft.com/edu/athena"/>
  </ds:schemaRefs>
</ds:datastoreItem>
</file>

<file path=customXml/itemProps38.xml><?xml version="1.0" encoding="utf-8"?>
<ds:datastoreItem xmlns:ds="http://schemas.openxmlformats.org/officeDocument/2006/customXml" ds:itemID="{2907B28C-D52A-4B6B-983D-612AF63C6111}">
  <ds:schemaRefs>
    <ds:schemaRef ds:uri="http://schemas.microsoft.com/edu/athena"/>
  </ds:schemaRefs>
</ds:datastoreItem>
</file>

<file path=customXml/itemProps39.xml><?xml version="1.0" encoding="utf-8"?>
<ds:datastoreItem xmlns:ds="http://schemas.openxmlformats.org/officeDocument/2006/customXml" ds:itemID="{B72427F3-ADE9-40A7-9B4C-C1EDE6655BA8}">
  <ds:schemaRefs>
    <ds:schemaRef ds:uri="http://schemas.microsoft.com/edu/athena"/>
  </ds:schemaRefs>
</ds:datastoreItem>
</file>

<file path=customXml/itemProps40.xml><?xml version="1.0" encoding="utf-8"?>
<ds:datastoreItem xmlns:ds="http://schemas.openxmlformats.org/officeDocument/2006/customXml" ds:itemID="{840016E6-FF09-44DC-B5FB-4160871EE743}">
  <ds:schemaRefs>
    <ds:schemaRef ds:uri="http://schemas.microsoft.com/edu/athena"/>
  </ds:schemaRefs>
</ds:datastoreItem>
</file>

<file path=customXml/itemProps41.xml><?xml version="1.0" encoding="utf-8"?>
<ds:datastoreItem xmlns:ds="http://schemas.openxmlformats.org/officeDocument/2006/customXml" ds:itemID="{D9F8C293-1A4E-4B6D-BDBD-2FF9885D057D}">
  <ds:schemaRefs>
    <ds:schemaRef ds:uri="http://schemas.microsoft.com/edu/athena"/>
  </ds:schemaRefs>
</ds:datastoreItem>
</file>

<file path=customXml/itemProps42.xml><?xml version="1.0" encoding="utf-8"?>
<ds:datastoreItem xmlns:ds="http://schemas.openxmlformats.org/officeDocument/2006/customXml" ds:itemID="{6B707165-95F3-48AB-B9A9-418C1AC35966}">
  <ds:schemaRefs>
    <ds:schemaRef ds:uri="http://schemas.microsoft.com/edu/athena"/>
  </ds:schemaRefs>
</ds:datastoreItem>
</file>

<file path=customXml/itemProps43.xml><?xml version="1.0" encoding="utf-8"?>
<ds:datastoreItem xmlns:ds="http://schemas.openxmlformats.org/officeDocument/2006/customXml" ds:itemID="{834E1B36-1683-476F-B01E-5EE6C8BCEDD8}">
  <ds:schemaRefs>
    <ds:schemaRef ds:uri="http://schemas.microsoft.com/edu/athena"/>
  </ds:schemaRefs>
</ds:datastoreItem>
</file>

<file path=customXml/itemProps44.xml><?xml version="1.0" encoding="utf-8"?>
<ds:datastoreItem xmlns:ds="http://schemas.openxmlformats.org/officeDocument/2006/customXml" ds:itemID="{4C8C5752-B849-4542-AB0D-892EAB5FEB94}">
  <ds:schemaRefs>
    <ds:schemaRef ds:uri="http://schemas.microsoft.com/edu/athena"/>
  </ds:schemaRefs>
</ds:datastoreItem>
</file>

<file path=customXml/itemProps45.xml><?xml version="1.0" encoding="utf-8"?>
<ds:datastoreItem xmlns:ds="http://schemas.openxmlformats.org/officeDocument/2006/customXml" ds:itemID="{3A327407-29DD-41C7-B69E-6A0DED2B811D}">
  <ds:schemaRefs>
    <ds:schemaRef ds:uri="http://schemas.microsoft.com/edu/athena"/>
  </ds:schemaRefs>
</ds:datastoreItem>
</file>

<file path=customXml/itemProps46.xml><?xml version="1.0" encoding="utf-8"?>
<ds:datastoreItem xmlns:ds="http://schemas.openxmlformats.org/officeDocument/2006/customXml" ds:itemID="{8519A14F-10AE-40F0-B28E-6FF7E807542A}">
  <ds:schemaRefs>
    <ds:schemaRef ds:uri="http://schemas.microsoft.com/edu/athena"/>
  </ds:schemaRefs>
</ds:datastoreItem>
</file>

<file path=customXml/itemProps47.xml><?xml version="1.0" encoding="utf-8"?>
<ds:datastoreItem xmlns:ds="http://schemas.openxmlformats.org/officeDocument/2006/customXml" ds:itemID="{807AF944-539B-4D8D-AA54-22C0025C4D8B}">
  <ds:schemaRefs>
    <ds:schemaRef ds:uri="http://schemas.microsoft.com/edu/athena"/>
  </ds:schemaRefs>
</ds:datastoreItem>
</file>

<file path=customXml/itemProps48.xml><?xml version="1.0" encoding="utf-8"?>
<ds:datastoreItem xmlns:ds="http://schemas.openxmlformats.org/officeDocument/2006/customXml" ds:itemID="{EB5565F9-471B-4639-AB11-AC93231BBF87}">
  <ds:schemaRefs>
    <ds:schemaRef ds:uri="http://schemas.microsoft.com/edu/athena"/>
  </ds:schemaRefs>
</ds:datastoreItem>
</file>

<file path=customXml/itemProps49.xml><?xml version="1.0" encoding="utf-8"?>
<ds:datastoreItem xmlns:ds="http://schemas.openxmlformats.org/officeDocument/2006/customXml" ds:itemID="{49083CB0-1F72-4AC1-9F81-592517DAB27B}">
  <ds:schemaRefs>
    <ds:schemaRef ds:uri="http://schemas.microsoft.com/edu/athena"/>
  </ds:schemaRefs>
</ds:datastoreItem>
</file>

<file path=customXml/itemProps50.xml><?xml version="1.0" encoding="utf-8"?>
<ds:datastoreItem xmlns:ds="http://schemas.openxmlformats.org/officeDocument/2006/customXml" ds:itemID="{E7486666-CEF4-4C71-ACFF-DBA9E2102C63}">
  <ds:schemaRefs>
    <ds:schemaRef ds:uri="http://schemas.microsoft.com/edu/athena"/>
  </ds:schemaRefs>
</ds:datastoreItem>
</file>

<file path=customXml/itemProps51.xml><?xml version="1.0" encoding="utf-8"?>
<ds:datastoreItem xmlns:ds="http://schemas.openxmlformats.org/officeDocument/2006/customXml" ds:itemID="{5E7F505A-C36F-4F13-A402-45CCB449A0C8}">
  <ds:schemaRefs>
    <ds:schemaRef ds:uri="http://schemas.microsoft.com/edu/athena"/>
  </ds:schemaRefs>
</ds:datastoreItem>
</file>

<file path=customXml/itemProps52.xml><?xml version="1.0" encoding="utf-8"?>
<ds:datastoreItem xmlns:ds="http://schemas.openxmlformats.org/officeDocument/2006/customXml" ds:itemID="{ADEFF81D-9C26-428B-B694-70709C1C2196}">
  <ds:schemaRefs>
    <ds:schemaRef ds:uri="http://schemas.microsoft.com/edu/athena"/>
  </ds:schemaRefs>
</ds:datastoreItem>
</file>

<file path=customXml/itemProps53.xml><?xml version="1.0" encoding="utf-8"?>
<ds:datastoreItem xmlns:ds="http://schemas.openxmlformats.org/officeDocument/2006/customXml" ds:itemID="{64105C4B-1E15-4E0B-B1DD-CCF80E289C42}">
  <ds:schemaRefs>
    <ds:schemaRef ds:uri="http://schemas.microsoft.com/edu/athena"/>
  </ds:schemaRefs>
</ds:datastoreItem>
</file>

<file path=customXml/itemProps54.xml><?xml version="1.0" encoding="utf-8"?>
<ds:datastoreItem xmlns:ds="http://schemas.openxmlformats.org/officeDocument/2006/customXml" ds:itemID="{B7BC063B-858C-40F3-8BF2-BFA3E2B22A52}">
  <ds:schemaRefs>
    <ds:schemaRef ds:uri="http://schemas.microsoft.com/edu/athena"/>
  </ds:schemaRefs>
</ds:datastoreItem>
</file>

<file path=customXml/itemProps55.xml><?xml version="1.0" encoding="utf-8"?>
<ds:datastoreItem xmlns:ds="http://schemas.openxmlformats.org/officeDocument/2006/customXml" ds:itemID="{A966CE96-535D-43C1-A119-E164E7AA890F}">
  <ds:schemaRefs>
    <ds:schemaRef ds:uri="http://schemas.microsoft.com/edu/athena"/>
  </ds:schemaRefs>
</ds:datastoreItem>
</file>

<file path=customXml/itemProps56.xml><?xml version="1.0" encoding="utf-8"?>
<ds:datastoreItem xmlns:ds="http://schemas.openxmlformats.org/officeDocument/2006/customXml" ds:itemID="{AD1C14D0-FE5E-4E89-8BEC-D6A1A08EECB8}">
  <ds:schemaRefs>
    <ds:schemaRef ds:uri="http://schemas.microsoft.com/edu/athena"/>
  </ds:schemaRefs>
</ds:datastoreItem>
</file>

<file path=customXml/itemProps57.xml><?xml version="1.0" encoding="utf-8"?>
<ds:datastoreItem xmlns:ds="http://schemas.openxmlformats.org/officeDocument/2006/customXml" ds:itemID="{05977908-C486-40B9-84E6-23A3AA0B4E42}">
  <ds:schemaRefs>
    <ds:schemaRef ds:uri="http://schemas.microsoft.com/edu/athena"/>
  </ds:schemaRefs>
</ds:datastoreItem>
</file>

<file path=customXml/itemProps58.xml><?xml version="1.0" encoding="utf-8"?>
<ds:datastoreItem xmlns:ds="http://schemas.openxmlformats.org/officeDocument/2006/customXml" ds:itemID="{DB95EE0C-5EDD-4C04-9D6D-3F99201B2852}">
  <ds:schemaRefs>
    <ds:schemaRef ds:uri="http://schemas.microsoft.com/edu/athena"/>
  </ds:schemaRefs>
</ds:datastoreItem>
</file>

<file path=customXml/itemProps59.xml><?xml version="1.0" encoding="utf-8"?>
<ds:datastoreItem xmlns:ds="http://schemas.openxmlformats.org/officeDocument/2006/customXml" ds:itemID="{DB1C4773-E64B-4FC3-B1C7-8704C8E8F813}">
  <ds:schemaRefs>
    <ds:schemaRef ds:uri="http://schemas.microsoft.com/edu/athena"/>
  </ds:schemaRefs>
</ds:datastoreItem>
</file>

<file path=customXml/itemProps60.xml><?xml version="1.0" encoding="utf-8"?>
<ds:datastoreItem xmlns:ds="http://schemas.openxmlformats.org/officeDocument/2006/customXml" ds:itemID="{6F84DDE5-AAB8-469A-BA40-637C872D899B}">
  <ds:schemaRefs>
    <ds:schemaRef ds:uri="http://schemas.microsoft.com/edu/athena"/>
  </ds:schemaRefs>
</ds:datastoreItem>
</file>

<file path=customXml/itemProps61.xml><?xml version="1.0" encoding="utf-8"?>
<ds:datastoreItem xmlns:ds="http://schemas.openxmlformats.org/officeDocument/2006/customXml" ds:itemID="{28118E64-2F2D-48E5-AAA3-DEC46C3832B0}">
  <ds:schemaRefs>
    <ds:schemaRef ds:uri="http://schemas.microsoft.com/edu/athena"/>
  </ds:schemaRefs>
</ds:datastoreItem>
</file>

<file path=customXml/itemProps62.xml><?xml version="1.0" encoding="utf-8"?>
<ds:datastoreItem xmlns:ds="http://schemas.openxmlformats.org/officeDocument/2006/customXml" ds:itemID="{22528A22-1375-49A5-873E-018F7E09FBCD}">
  <ds:schemaRefs>
    <ds:schemaRef ds:uri="http://schemas.microsoft.com/edu/athena"/>
  </ds:schemaRefs>
</ds:datastoreItem>
</file>

<file path=customXml/itemProps63.xml><?xml version="1.0" encoding="utf-8"?>
<ds:datastoreItem xmlns:ds="http://schemas.openxmlformats.org/officeDocument/2006/customXml" ds:itemID="{BC764A31-282C-4AF8-85A3-8D3877322F7D}">
  <ds:schemaRefs>
    <ds:schemaRef ds:uri="http://schemas.microsoft.com/edu/athena"/>
  </ds:schemaRefs>
</ds:datastoreItem>
</file>

<file path=customXml/itemProps64.xml><?xml version="1.0" encoding="utf-8"?>
<ds:datastoreItem xmlns:ds="http://schemas.openxmlformats.org/officeDocument/2006/customXml" ds:itemID="{10E402C4-4FC7-4B3A-BA61-ADFB9E6AF1F1}">
  <ds:schemaRefs>
    <ds:schemaRef ds:uri="http://schemas.microsoft.com/edu/athena"/>
  </ds:schemaRefs>
</ds:datastoreItem>
</file>

<file path=customXml/itemProps65.xml><?xml version="1.0" encoding="utf-8"?>
<ds:datastoreItem xmlns:ds="http://schemas.openxmlformats.org/officeDocument/2006/customXml" ds:itemID="{3C79926F-807D-4976-B4BB-E6FCBBC36E76}">
  <ds:schemaRefs>
    <ds:schemaRef ds:uri="http://schemas.microsoft.com/edu/athena"/>
  </ds:schemaRefs>
</ds:datastoreItem>
</file>

<file path=customXml/itemProps66.xml><?xml version="1.0" encoding="utf-8"?>
<ds:datastoreItem xmlns:ds="http://schemas.openxmlformats.org/officeDocument/2006/customXml" ds:itemID="{6EE7CFF4-96CD-4C49-8503-FF6631A4E85D}">
  <ds:schemaRefs>
    <ds:schemaRef ds:uri="http://schemas.microsoft.com/edu/athena"/>
  </ds:schemaRefs>
</ds:datastoreItem>
</file>

<file path=customXml/itemProps67.xml><?xml version="1.0" encoding="utf-8"?>
<ds:datastoreItem xmlns:ds="http://schemas.openxmlformats.org/officeDocument/2006/customXml" ds:itemID="{B2992021-C6DE-4FC2-8E1A-490649928764}">
  <ds:schemaRefs>
    <ds:schemaRef ds:uri="http://schemas.microsoft.com/edu/athena"/>
  </ds:schemaRefs>
</ds:datastoreItem>
</file>

<file path=customXml/itemProps68.xml><?xml version="1.0" encoding="utf-8"?>
<ds:datastoreItem xmlns:ds="http://schemas.openxmlformats.org/officeDocument/2006/customXml" ds:itemID="{ED073D79-F11D-42FC-AB92-A3FCBFD7D567}">
  <ds:schemaRefs>
    <ds:schemaRef ds:uri="http://schemas.microsoft.com/edu/athena"/>
  </ds:schemaRefs>
</ds:datastoreItem>
</file>

<file path=customXml/itemProps69.xml><?xml version="1.0" encoding="utf-8"?>
<ds:datastoreItem xmlns:ds="http://schemas.openxmlformats.org/officeDocument/2006/customXml" ds:itemID="{5768C09E-8FD6-44EF-ADCF-AF0E4D9B9EDD}">
  <ds:schemaRefs>
    <ds:schemaRef ds:uri="http://schemas.microsoft.com/edu/athena"/>
  </ds:schemaRefs>
</ds:datastoreItem>
</file>

<file path=customXml/itemProps70.xml><?xml version="1.0" encoding="utf-8"?>
<ds:datastoreItem xmlns:ds="http://schemas.openxmlformats.org/officeDocument/2006/customXml" ds:itemID="{B67C521B-F421-47C9-897F-F3A5D470AA69}">
  <ds:schemaRefs>
    <ds:schemaRef ds:uri="http://schemas.microsoft.com/edu/athena"/>
  </ds:schemaRefs>
</ds:datastoreItem>
</file>

<file path=customXml/itemProps71.xml><?xml version="1.0" encoding="utf-8"?>
<ds:datastoreItem xmlns:ds="http://schemas.openxmlformats.org/officeDocument/2006/customXml" ds:itemID="{B28AD53A-502D-4A90-9456-801E5BA9B4B0}">
  <ds:schemaRefs>
    <ds:schemaRef ds:uri="http://schemas.microsoft.com/edu/athena"/>
  </ds:schemaRefs>
</ds:datastoreItem>
</file>

<file path=customXml/itemProps72.xml><?xml version="1.0" encoding="utf-8"?>
<ds:datastoreItem xmlns:ds="http://schemas.openxmlformats.org/officeDocument/2006/customXml" ds:itemID="{8C4BC159-45E1-4A94-A49C-C51E622335B0}">
  <ds:schemaRefs>
    <ds:schemaRef ds:uri="http://schemas.microsoft.com/edu/athena"/>
  </ds:schemaRefs>
</ds:datastoreItem>
</file>

<file path=customXml/itemProps73.xml><?xml version="1.0" encoding="utf-8"?>
<ds:datastoreItem xmlns:ds="http://schemas.openxmlformats.org/officeDocument/2006/customXml" ds:itemID="{AEA17943-328F-460B-B181-1BCD7ACEA906}">
  <ds:schemaRefs>
    <ds:schemaRef ds:uri="http://schemas.microsoft.com/edu/athena"/>
  </ds:schemaRefs>
</ds:datastoreItem>
</file>

<file path=customXml/itemProps74.xml><?xml version="1.0" encoding="utf-8"?>
<ds:datastoreItem xmlns:ds="http://schemas.openxmlformats.org/officeDocument/2006/customXml" ds:itemID="{4C46F13B-A3D0-41E2-B992-D23676FE7A7E}">
  <ds:schemaRefs>
    <ds:schemaRef ds:uri="http://schemas.microsoft.com/edu/athena"/>
  </ds:schemaRefs>
</ds:datastoreItem>
</file>

<file path=customXml/itemProps75.xml><?xml version="1.0" encoding="utf-8"?>
<ds:datastoreItem xmlns:ds="http://schemas.openxmlformats.org/officeDocument/2006/customXml" ds:itemID="{934447D6-72D5-4536-B403-74779B47E55E}">
  <ds:schemaRefs>
    <ds:schemaRef ds:uri="http://schemas.microsoft.com/edu/athena"/>
  </ds:schemaRefs>
</ds:datastoreItem>
</file>

<file path=customXml/itemProps76.xml><?xml version="1.0" encoding="utf-8"?>
<ds:datastoreItem xmlns:ds="http://schemas.openxmlformats.org/officeDocument/2006/customXml" ds:itemID="{EBC036E5-94BD-4659-8292-3FD1E23C5639}">
  <ds:schemaRefs>
    <ds:schemaRef ds:uri="http://schemas.microsoft.com/edu/athen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3989</TotalTime>
  <Words>369</Words>
  <Application>Microsoft Office PowerPoint</Application>
  <PresentationFormat>On-screen Show (4:3)</PresentationFormat>
  <Paragraphs>32</Paragraphs>
  <Slides>6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Perpetua</vt:lpstr>
      <vt:lpstr>Wingdings 2</vt:lpstr>
      <vt:lpstr>Equity</vt:lpstr>
      <vt:lpstr>PowerPoint Presentation</vt:lpstr>
      <vt:lpstr>Is discrimination legal?</vt:lpstr>
      <vt:lpstr>14th Amendment (1868)</vt:lpstr>
      <vt:lpstr>PowerPoint Presentation</vt:lpstr>
      <vt:lpstr>Scenario Time….</vt:lpstr>
      <vt:lpstr>PowerPoint Presentation</vt:lpstr>
    </vt:vector>
  </TitlesOfParts>
  <Company>Northwestern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Rights</dc:title>
  <dc:creator>Steven Krause</dc:creator>
  <cp:lastModifiedBy>Steven Krause</cp:lastModifiedBy>
  <cp:revision>150</cp:revision>
  <cp:lastPrinted>2015-01-27T13:06:47Z</cp:lastPrinted>
  <dcterms:created xsi:type="dcterms:W3CDTF">2006-12-19T14:01:18Z</dcterms:created>
  <dcterms:modified xsi:type="dcterms:W3CDTF">2019-10-22T19:25:32Z</dcterms:modified>
</cp:coreProperties>
</file>