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887" autoAdjust="0"/>
  </p:normalViewPr>
  <p:slideViewPr>
    <p:cSldViewPr snapToGrid="0">
      <p:cViewPr varScale="1">
        <p:scale>
          <a:sx n="68" d="100"/>
          <a:sy n="68" d="100"/>
        </p:scale>
        <p:origin x="12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7E700-1A23-41DD-8866-B2A96AA67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5952" y="304800"/>
            <a:ext cx="3369133" cy="2557001"/>
          </a:xfrm>
        </p:spPr>
        <p:txBody>
          <a:bodyPr>
            <a:normAutofit/>
          </a:bodyPr>
          <a:lstStyle/>
          <a:p>
            <a:r>
              <a:rPr lang="en-US" sz="4000" dirty="0"/>
              <a:t>The Boston marathon bomber…a case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46216-E337-4300-8F0F-C1389F57C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4106" y="2861801"/>
            <a:ext cx="3369132" cy="32967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Explain how the Supreme Court has attempted to balance claims of individual freedom with laws and enforcement procedures that promote public order and safety.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Explain the extent to which states are limited by the due process clause from infringing on individual rights.</a:t>
            </a:r>
          </a:p>
        </p:txBody>
      </p:sp>
      <p:pic>
        <p:nvPicPr>
          <p:cNvPr id="1026" name="Picture 2" descr="Image result for boston marathon bombing cartoon">
            <a:extLst>
              <a:ext uri="{FF2B5EF4-FFF2-40B4-BE49-F238E27FC236}">
                <a16:creationId xmlns:a16="http://schemas.microsoft.com/office/drawing/2014/main" id="{07DBC667-B0B7-4779-A2FF-0A9CFA512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5" y="1131386"/>
            <a:ext cx="6915663" cy="4598916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259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C81C3-B225-48EB-8655-5C48097B2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113" y="114300"/>
            <a:ext cx="9905998" cy="1905000"/>
          </a:xfrm>
        </p:spPr>
        <p:txBody>
          <a:bodyPr/>
          <a:lstStyle/>
          <a:p>
            <a:r>
              <a:rPr lang="en-US" dirty="0"/>
              <a:t>The Boston marathon bomber…a case </a:t>
            </a:r>
            <a:r>
              <a:rPr lang="en-US" dirty="0" smtClean="0"/>
              <a:t>study in pretrial rights…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CE40E-8CF1-424A-B6D3-A04EF2485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762125"/>
            <a:ext cx="11563350" cy="4819650"/>
          </a:xfrm>
        </p:spPr>
        <p:txBody>
          <a:bodyPr>
            <a:noAutofit/>
          </a:bodyPr>
          <a:lstStyle/>
          <a:p>
            <a:r>
              <a:rPr lang="en-US" sz="2800" dirty="0"/>
              <a:t>First read Miranda v. Arizona and answer the questions at the end on a separate piece of paper.</a:t>
            </a:r>
          </a:p>
          <a:p>
            <a:r>
              <a:rPr lang="en-US" sz="2800" dirty="0"/>
              <a:t>Next, watch the video which details the investigation and finally read the articles provided.</a:t>
            </a:r>
          </a:p>
          <a:p>
            <a:r>
              <a:rPr lang="en-US" sz="2800" dirty="0"/>
              <a:t>Using what you have learned….Answer the following in approximately 7-9 sentences on the back of the same paper you used above: </a:t>
            </a:r>
          </a:p>
          <a:p>
            <a:pPr lvl="1"/>
            <a:r>
              <a:rPr lang="en-US" sz="2600" dirty="0"/>
              <a:t>Were the rights of </a:t>
            </a:r>
            <a:r>
              <a:rPr lang="en-US" sz="2600" dirty="0" err="1"/>
              <a:t>Dzhokar</a:t>
            </a:r>
            <a:r>
              <a:rPr lang="en-US" sz="2600" dirty="0"/>
              <a:t> Tsarnaev violated in the investigation of the </a:t>
            </a:r>
            <a:r>
              <a:rPr lang="en-US" sz="2600" dirty="0" err="1"/>
              <a:t>boston</a:t>
            </a:r>
            <a:r>
              <a:rPr lang="en-US" sz="2600" dirty="0"/>
              <a:t> marathon bombing?  Explain using evidence gained from the above and at least one foundational document.</a:t>
            </a:r>
          </a:p>
        </p:txBody>
      </p:sp>
    </p:spTree>
    <p:extLst>
      <p:ext uri="{BB962C8B-B14F-4D97-AF65-F5344CB8AC3E}">
        <p14:creationId xmlns:p14="http://schemas.microsoft.com/office/powerpoint/2010/main" val="417010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806ABAF8-A5F0-4E99-AB6D-67BFBB982B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841295-AF37-496E-B8E1-F4943D4EEE24}"/>
              </a:ext>
            </a:extLst>
          </p:cNvPr>
          <p:cNvSpPr txBox="1"/>
          <p:nvPr/>
        </p:nvSpPr>
        <p:spPr>
          <a:xfrm>
            <a:off x="8200659" y="1440223"/>
            <a:ext cx="3369133" cy="3642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cap="all" dirty="0">
                <a:ln w="3175" cmpd="sng">
                  <a:noFill/>
                </a:ln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In case you are interested in the movie version…</a:t>
            </a:r>
          </a:p>
        </p:txBody>
      </p:sp>
      <p:sp>
        <p:nvSpPr>
          <p:cNvPr id="137" name="Rounded Rectangle 7">
            <a:extLst>
              <a:ext uri="{FF2B5EF4-FFF2-40B4-BE49-F238E27FC236}">
                <a16:creationId xmlns:a16="http://schemas.microsoft.com/office/drawing/2014/main" id="{5F7833E7-6A14-4F78-A2DD-5640A4F6C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290" y="620720"/>
            <a:ext cx="6884079" cy="5597200"/>
          </a:xfrm>
          <a:prstGeom prst="roundRect">
            <a:avLst>
              <a:gd name="adj" fmla="val 3812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26" name="Picture 2" descr="Patriots Day Movie Questions">
            <a:extLst>
              <a:ext uri="{FF2B5EF4-FFF2-40B4-BE49-F238E27FC236}">
                <a16:creationId xmlns:a16="http://schemas.microsoft.com/office/drawing/2014/main" id="{12C9E113-025E-40DE-8F02-F62F22C24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544" y="1755566"/>
            <a:ext cx="5915570" cy="332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398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160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Century Gothic</vt:lpstr>
      <vt:lpstr>Mesh</vt:lpstr>
      <vt:lpstr>The Boston marathon bomber…a case study</vt:lpstr>
      <vt:lpstr>The Boston marathon bomber…a case study in pretrial rights…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Boston marathon bomber…a case study</dc:title>
  <dc:creator>Steven Krause</dc:creator>
  <cp:lastModifiedBy>Steven Krause</cp:lastModifiedBy>
  <cp:revision>2</cp:revision>
  <dcterms:created xsi:type="dcterms:W3CDTF">2018-11-28T21:00:31Z</dcterms:created>
  <dcterms:modified xsi:type="dcterms:W3CDTF">2019-10-16T15:08:25Z</dcterms:modified>
</cp:coreProperties>
</file>