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7"/>
  </p:notesMasterIdLst>
  <p:sldIdLst>
    <p:sldId id="256" r:id="rId2"/>
    <p:sldId id="257" r:id="rId3"/>
    <p:sldId id="259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477" autoAdjust="0"/>
  </p:normalViewPr>
  <p:slideViewPr>
    <p:cSldViewPr snapToGrid="0">
      <p:cViewPr varScale="1">
        <p:scale>
          <a:sx n="51" d="100"/>
          <a:sy n="51" d="100"/>
        </p:scale>
        <p:origin x="19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522F0-96AE-4E8F-B48A-F8ACAA67B9C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812E3-A01A-4239-99B3-B2965FA59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65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Hyperlink</a:t>
            </a:r>
            <a:r>
              <a:rPr lang="en-US" baseline="0" dirty="0" smtClean="0"/>
              <a:t> to video on cartoon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812E3-A01A-4239-99B3-B2965FA598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6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Give each student a copy of the philosophical</a:t>
            </a:r>
            <a:r>
              <a:rPr lang="en-US" baseline="0" dirty="0" smtClean="0"/>
              <a:t> chairs handout, then have students go to one side of the room if they are either for or against the death penalty; they then have 15 minutes to develop arguments (yes they may use their phone to find information); then put two chairs in the middle with students taking their “assigned” chair when they want to speak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Everyone must speak at least once or they do not get points for the class; I usually collect their sheet once they have </a:t>
            </a:r>
            <a:r>
              <a:rPr lang="en-US" baseline="0" dirty="0" smtClean="0"/>
              <a:t>spoken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If one side has many more students the other may need to speak (sit in the chair) more than once.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You may not speak at all unless  you are I the chair!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812E3-A01A-4239-99B3-B2965FA598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9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of the world does</a:t>
            </a:r>
            <a:r>
              <a:rPr lang="en-US" baseline="0" dirty="0" smtClean="0"/>
              <a:t> have the death penalty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812E3-A01A-4239-99B3-B2965FA598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3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does most of the US,</a:t>
            </a:r>
            <a:r>
              <a:rPr lang="en-US" baseline="0" dirty="0" smtClean="0"/>
              <a:t> </a:t>
            </a:r>
            <a:r>
              <a:rPr lang="en-US" dirty="0" smtClean="0"/>
              <a:t>any trends,</a:t>
            </a:r>
            <a:r>
              <a:rPr lang="en-US" baseline="0" dirty="0" smtClean="0"/>
              <a:t> surprises?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More liberal states have abolished the death penalty (i.e. Illinois); just because you have the death penalty doesn’t mean you use it…harder to convict.</a:t>
            </a:r>
          </a:p>
          <a:p>
            <a:endParaRPr lang="en-US" baseline="0" dirty="0" smtClean="0"/>
          </a:p>
          <a:p>
            <a:r>
              <a:rPr lang="en-US" dirty="0" smtClean="0"/>
              <a:t>If</a:t>
            </a:r>
            <a:r>
              <a:rPr lang="en-US" baseline="0" dirty="0" smtClean="0"/>
              <a:t> there a bunch of time left over tell students to use their cell phones to work on their AP Central questions for unit 3 </a:t>
            </a:r>
            <a:r>
              <a:rPr lang="en-US" baseline="0" smtClean="0"/>
              <a:t>(practice).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812E3-A01A-4239-99B3-B2965FA598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lawmuseum.org/work/gregg-v-georgi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0180F6-DAAD-4F4A-9FDC-DDA067E7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8140" y="219074"/>
            <a:ext cx="5888754" cy="1221059"/>
          </a:xfrm>
          <a:noFill/>
          <a:ln>
            <a:noFill/>
          </a:ln>
        </p:spPr>
        <p:txBody>
          <a:bodyPr wrap="square">
            <a:norm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Amendment 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5BD17F-C95C-40ED-8D04-03295D46FD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03DEB5-0B19-4F8E-84E2-00F5861C96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2851504-362E-436F-8EEB-F08E50001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7700" y="2007220"/>
            <a:ext cx="2357553" cy="2843560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Explain how the Supreme Court has attempted to balance claims of individual freedom with laws and enforcement procedures that promote public order and safety.</a:t>
            </a:r>
          </a:p>
        </p:txBody>
      </p:sp>
      <p:pic>
        <p:nvPicPr>
          <p:cNvPr id="1026" name="Picture 2" descr="Image result for death penalty cartoon">
            <a:extLst>
              <a:ext uri="{FF2B5EF4-FFF2-40B4-BE49-F238E27FC236}">
                <a16:creationId xmlns:a16="http://schemas.microsoft.com/office/drawing/2014/main" id="{F2535FA1-6E84-4323-BF10-C7C9F1D36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340" y="1366838"/>
            <a:ext cx="6825994" cy="515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4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C7A1-CD23-473A-91C9-19AAB5BF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37466"/>
            <a:ext cx="4486656" cy="1141497"/>
          </a:xfrm>
        </p:spPr>
        <p:txBody>
          <a:bodyPr/>
          <a:lstStyle/>
          <a:p>
            <a:r>
              <a:rPr lang="en-US" dirty="0"/>
              <a:t>Death Penalty?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E82CC-645E-4C02-929B-D873EA47A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2701" y="724454"/>
            <a:ext cx="5676900" cy="6505575"/>
          </a:xfrm>
        </p:spPr>
        <p:txBody>
          <a:bodyPr>
            <a:normAutofit/>
          </a:bodyPr>
          <a:lstStyle/>
          <a:p>
            <a:r>
              <a:rPr lang="en-US" sz="2000" dirty="0"/>
              <a:t>Furman v. Georgia (1972)</a:t>
            </a:r>
          </a:p>
          <a:p>
            <a:pPr lvl="1"/>
            <a:r>
              <a:rPr lang="en-US" sz="2000" dirty="0"/>
              <a:t>focused on racial bias against black defendants</a:t>
            </a:r>
          </a:p>
          <a:p>
            <a:pPr lvl="1"/>
            <a:r>
              <a:rPr lang="en-US" sz="2000" dirty="0"/>
              <a:t>States had to assure that the death penalty would not be administered in a capricious or discriminatory manner</a:t>
            </a:r>
          </a:p>
          <a:p>
            <a:r>
              <a:rPr lang="en-US" sz="2000" dirty="0"/>
              <a:t>Gregg v. Georgia (1976)</a:t>
            </a:r>
          </a:p>
          <a:p>
            <a:pPr lvl="1"/>
            <a:r>
              <a:rPr lang="en-US" sz="2000" dirty="0"/>
              <a:t>a punishment of death did not violate the Eighth and Fourteenth Amendments under all circumstances</a:t>
            </a:r>
          </a:p>
          <a:p>
            <a:pPr lvl="1"/>
            <a:r>
              <a:rPr lang="en-US" sz="2000" dirty="0"/>
              <a:t>the careful and judicious use of the death penalty may be appropriate if carefully employed</a:t>
            </a:r>
          </a:p>
          <a:p>
            <a:r>
              <a:rPr lang="en-US" sz="2000" dirty="0"/>
              <a:t>Some states have the death penalty, some don’t…the federal government does (but not usually used)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B4130-F9F1-40F0-8F6B-23BE24C94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399" y="1543556"/>
            <a:ext cx="5786761" cy="2194036"/>
          </a:xfrm>
        </p:spPr>
        <p:txBody>
          <a:bodyPr>
            <a:noAutofit/>
          </a:bodyPr>
          <a:lstStyle/>
          <a:p>
            <a:r>
              <a:rPr lang="en-US" sz="3200" dirty="0"/>
              <a:t>“No cruel and unusual punishment nor excessive bail or fines shall be imposed”</a:t>
            </a:r>
          </a:p>
        </p:txBody>
      </p:sp>
      <p:pic>
        <p:nvPicPr>
          <p:cNvPr id="6" name="Picture 5" descr="A close up of text on a white background&#10;&#10;Description generated with very high confidence">
            <a:hlinkClick r:id="rId3"/>
            <a:extLst>
              <a:ext uri="{FF2B5EF4-FFF2-40B4-BE49-F238E27FC236}">
                <a16:creationId xmlns:a16="http://schemas.microsoft.com/office/drawing/2014/main" id="{523049D7-8EB3-4519-BC41-5C9996C2E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96" y="3117227"/>
            <a:ext cx="4797196" cy="359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6705-5EF2-4AD2-BAAF-F9FB71055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09550"/>
            <a:ext cx="7729728" cy="1188720"/>
          </a:xfrm>
        </p:spPr>
        <p:txBody>
          <a:bodyPr/>
          <a:lstStyle/>
          <a:p>
            <a:r>
              <a:rPr lang="en-US" dirty="0"/>
              <a:t>Philosophical chairs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95C31-BE92-4F6D-9BAC-1446DECB7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599356"/>
            <a:ext cx="7729728" cy="3101983"/>
          </a:xfrm>
        </p:spPr>
        <p:txBody>
          <a:bodyPr/>
          <a:lstStyle/>
          <a:p>
            <a:r>
              <a:rPr lang="en-US" dirty="0"/>
              <a:t>Develop your arguments for and against the death penalty &amp; be prepared to share &amp; defend them</a:t>
            </a:r>
          </a:p>
          <a:p>
            <a:r>
              <a:rPr lang="en-US" dirty="0"/>
              <a:t>Take your sides chair when you are ready.  </a:t>
            </a:r>
          </a:p>
          <a:p>
            <a:r>
              <a:rPr lang="en-US" dirty="0"/>
              <a:t>Briefly summarize the previous speaker’s argument before giving your own.</a:t>
            </a:r>
          </a:p>
          <a:p>
            <a:r>
              <a:rPr lang="en-US" dirty="0"/>
              <a:t>There must be three speakers between each of your comments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F692842A-D99D-4533-A182-4C1C9A3532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54" r="14065"/>
          <a:stretch/>
        </p:blipFill>
        <p:spPr>
          <a:xfrm>
            <a:off x="1266825" y="3536156"/>
            <a:ext cx="4000500" cy="3005137"/>
          </a:xfrm>
          <a:prstGeom prst="rect">
            <a:avLst/>
          </a:prstGeom>
        </p:spPr>
      </p:pic>
      <p:pic>
        <p:nvPicPr>
          <p:cNvPr id="7" name="Picture 6" descr="A drawing of a person&#10;&#10;Description generated with high confidence">
            <a:extLst>
              <a:ext uri="{FF2B5EF4-FFF2-40B4-BE49-F238E27FC236}">
                <a16:creationId xmlns:a16="http://schemas.microsoft.com/office/drawing/2014/main" id="{1359E400-1FCE-439B-811D-66661BB8D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636" y="3429000"/>
            <a:ext cx="4829175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EF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750A12FB-17E1-4A83-8C7E-0A8B22544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616" y="1124712"/>
            <a:ext cx="6144768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2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6A9AE5-69DF-4153-B35A-94BDEF32E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51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9B5318-27A8-4E50-80D9-B92D4F28EA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chemeClr val="bg1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C878CA4C-BCB2-430D-A431-58825E424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983" y="1124712"/>
            <a:ext cx="6044034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400</Words>
  <Application>Microsoft Office PowerPoint</Application>
  <PresentationFormat>Widescreen</PresentationFormat>
  <Paragraphs>31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Parcel</vt:lpstr>
      <vt:lpstr>Amendment 8</vt:lpstr>
      <vt:lpstr>Death Penalty?</vt:lpstr>
      <vt:lpstr>Philosophical chairs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Amendment 8</dc:title>
  <dc:creator>Steven Krause</dc:creator>
  <cp:lastModifiedBy>Steven Krause</cp:lastModifiedBy>
  <cp:revision>17</cp:revision>
  <dcterms:created xsi:type="dcterms:W3CDTF">2018-11-27T18:41:55Z</dcterms:created>
  <dcterms:modified xsi:type="dcterms:W3CDTF">2019-10-21T17:25:10Z</dcterms:modified>
</cp:coreProperties>
</file>