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58" r:id="rId5"/>
    <p:sldId id="260" r:id="rId6"/>
    <p:sldId id="262" r:id="rId7"/>
    <p:sldId id="259" r:id="rId8"/>
    <p:sldId id="263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82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E075F86-CBA7-4604-8476-5DD84FBEDEA9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E2592B9-5440-4FEB-847A-91EF98A2039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53914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75F86-CBA7-4604-8476-5DD84FBEDEA9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592B9-5440-4FEB-847A-91EF98A20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152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E075F86-CBA7-4604-8476-5DD84FBEDEA9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E2592B9-5440-4FEB-847A-91EF98A2039B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4016192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75F86-CBA7-4604-8476-5DD84FBEDEA9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592B9-5440-4FEB-847A-91EF98A20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2341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75F86-CBA7-4604-8476-5DD84FBEDEA9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592B9-5440-4FEB-847A-91EF98A20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28062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75F86-CBA7-4604-8476-5DD84FBEDEA9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592B9-5440-4FEB-847A-91EF98A20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812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75F86-CBA7-4604-8476-5DD84FBEDEA9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592B9-5440-4FEB-847A-91EF98A20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548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3E075F86-CBA7-4604-8476-5DD84FBEDEA9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FE2592B9-5440-4FEB-847A-91EF98A2039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9739314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3E075F86-CBA7-4604-8476-5DD84FBEDEA9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FE2592B9-5440-4FEB-847A-91EF98A20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516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75F86-CBA7-4604-8476-5DD84FBEDEA9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592B9-5440-4FEB-847A-91EF98A20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25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75F86-CBA7-4604-8476-5DD84FBEDEA9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592B9-5440-4FEB-847A-91EF98A20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542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E075F86-CBA7-4604-8476-5DD84FBEDEA9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E2592B9-5440-4FEB-847A-91EF98A2039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17017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Sociology of Flirting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838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your best pick up line?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https://www.youtube.com/watch?v=uoOzbVxxYI8</a:t>
            </a:r>
          </a:p>
        </p:txBody>
      </p:sp>
    </p:spTree>
    <p:extLst>
      <p:ext uri="{BB962C8B-B14F-4D97-AF65-F5344CB8AC3E}">
        <p14:creationId xmlns:p14="http://schemas.microsoft.com/office/powerpoint/2010/main" val="1234154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Opening questions: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380565"/>
            <a:ext cx="10178322" cy="547743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In our society, who has the responsibility of “making the first move” when it comes to flirting?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Who has more “</a:t>
            </a:r>
            <a:r>
              <a:rPr lang="en-US" sz="2800" u="sng" dirty="0" smtClean="0"/>
              <a:t>sexual capital</a:t>
            </a:r>
            <a:r>
              <a:rPr lang="en-US" sz="2800" dirty="0" smtClean="0"/>
              <a:t>”? Men or women?</a:t>
            </a:r>
          </a:p>
          <a:p>
            <a:endParaRPr lang="en-US" sz="2800" dirty="0"/>
          </a:p>
          <a:p>
            <a:r>
              <a:rPr lang="en-US" sz="2800" dirty="0" smtClean="0"/>
              <a:t>Sexual capital = </a:t>
            </a:r>
            <a:r>
              <a:rPr lang="en-US" sz="2800" smtClean="0"/>
              <a:t>Sexual power/influence</a:t>
            </a:r>
            <a:endParaRPr lang="en-US" sz="2800" dirty="0" smtClean="0"/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**</a:t>
            </a:r>
            <a:r>
              <a:rPr lang="en-US" sz="2800" dirty="0"/>
              <a:t>Catherine </a:t>
            </a:r>
            <a:r>
              <a:rPr lang="en-US" sz="2800" dirty="0" smtClean="0"/>
              <a:t>Hakim </a:t>
            </a:r>
            <a:r>
              <a:rPr lang="en-US" sz="2800" dirty="0"/>
              <a:t>coined this term…building off the ideas of Pierre </a:t>
            </a:r>
            <a:r>
              <a:rPr lang="en-US" sz="2800" dirty="0" smtClean="0"/>
              <a:t>Bourdieu that we learned about when we discussed social class.</a:t>
            </a:r>
            <a:endParaRPr lang="en-US" sz="2800" dirty="0"/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67964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8720" y="525781"/>
            <a:ext cx="10241280" cy="5353812"/>
          </a:xfrm>
        </p:spPr>
        <p:txBody>
          <a:bodyPr>
            <a:noAutofit/>
          </a:bodyPr>
          <a:lstStyle/>
          <a:p>
            <a:r>
              <a:rPr lang="en-US" sz="2800" dirty="0" smtClean="0"/>
              <a:t>Actually, studies on heterosexual flirting show that women typically make the “first move” using body language to produce an environment of approachability.</a:t>
            </a:r>
          </a:p>
          <a:p>
            <a:endParaRPr lang="en-US" sz="2800" dirty="0"/>
          </a:p>
          <a:p>
            <a:r>
              <a:rPr lang="en-US" sz="2800" dirty="0" smtClean="0"/>
              <a:t>It is then socially expected for the man to make an approach and strike up a conversation.</a:t>
            </a:r>
          </a:p>
          <a:p>
            <a:endParaRPr lang="en-US" sz="2800" dirty="0"/>
          </a:p>
          <a:p>
            <a:r>
              <a:rPr lang="en-US" sz="2800" dirty="0" smtClean="0"/>
              <a:t>It doesn’t always work that way…and in fact many in society resist these dating norms – but they do exist!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9732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“Flirting”?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u="sng" dirty="0" smtClean="0"/>
              <a:t>Flirting</a:t>
            </a:r>
            <a:r>
              <a:rPr lang="en-US" sz="2800" dirty="0" smtClean="0"/>
              <a:t> – a negotiation process that takes place to establish and expand on initial attraction</a:t>
            </a:r>
          </a:p>
          <a:p>
            <a:endParaRPr lang="en-US" sz="2800" dirty="0" smtClean="0"/>
          </a:p>
          <a:p>
            <a:r>
              <a:rPr lang="en-US" sz="2800" dirty="0" smtClean="0"/>
              <a:t>60-70% of flirting is done non-verbally</a:t>
            </a:r>
          </a:p>
          <a:p>
            <a:endParaRPr lang="en-US" sz="2800" dirty="0"/>
          </a:p>
          <a:p>
            <a:r>
              <a:rPr lang="en-US" sz="2800" dirty="0" smtClean="0"/>
              <a:t>Source: Steven W. </a:t>
            </a:r>
            <a:r>
              <a:rPr lang="en-US" sz="2800" dirty="0" err="1" smtClean="0"/>
              <a:t>Gangestad</a:t>
            </a:r>
            <a:r>
              <a:rPr lang="en-US" sz="2800" dirty="0" smtClean="0"/>
              <a:t>, Evolutionary Psychologist</a:t>
            </a:r>
          </a:p>
          <a:p>
            <a:endParaRPr lang="en-US" dirty="0"/>
          </a:p>
        </p:txBody>
      </p:sp>
      <p:pic>
        <p:nvPicPr>
          <p:cNvPr id="1026" name="Picture 2" descr="http://feelyourlove.com/wp-content/uploads/2014/10/Flirting-quo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9053" y="256314"/>
            <a:ext cx="3310947" cy="199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293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Video(S): What are the rules of attraction?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4571999"/>
          </a:xfrm>
        </p:spPr>
        <p:txBody>
          <a:bodyPr>
            <a:normAutofit lnSpcReduction="10000"/>
          </a:bodyPr>
          <a:lstStyle/>
          <a:p>
            <a:r>
              <a:rPr lang="en-US" sz="3200" u="sng" dirty="0" smtClean="0"/>
              <a:t>Pay attention to people’s behavior and the rules they follow:</a:t>
            </a:r>
          </a:p>
          <a:p>
            <a:r>
              <a:rPr lang="en-US" sz="3200" dirty="0" smtClean="0"/>
              <a:t>Video 1: Indicators of Interest: Body Language as a Sign of Interest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 smtClean="0"/>
              <a:t>Video 2: Secrets of the Sexes</a:t>
            </a:r>
          </a:p>
          <a:p>
            <a:endParaRPr lang="en-US" sz="3200" dirty="0"/>
          </a:p>
          <a:p>
            <a:r>
              <a:rPr lang="en-US" sz="3200" dirty="0" smtClean="0"/>
              <a:t>Video 3: </a:t>
            </a:r>
            <a:r>
              <a:rPr lang="en-US" sz="3200" dirty="0"/>
              <a:t>The Science of Flirting: “HOT </a:t>
            </a:r>
            <a:r>
              <a:rPr lang="en-US" sz="3200" dirty="0" err="1"/>
              <a:t>APE”ing</a:t>
            </a:r>
            <a:endParaRPr lang="en-US" sz="32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727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5958" y="0"/>
            <a:ext cx="10178322" cy="1492132"/>
          </a:xfrm>
        </p:spPr>
        <p:txBody>
          <a:bodyPr/>
          <a:lstStyle/>
          <a:p>
            <a:r>
              <a:rPr lang="en-US" dirty="0" smtClean="0"/>
              <a:t>What types of behavior constitute flirting: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980" y="1492132"/>
            <a:ext cx="11209020" cy="5365867"/>
          </a:xfrm>
        </p:spPr>
        <p:txBody>
          <a:bodyPr/>
          <a:lstStyle/>
          <a:p>
            <a:r>
              <a:rPr lang="en-US" sz="2800" dirty="0" smtClean="0"/>
              <a:t>Your eyes will dilate when they focus on someone you are attracted to</a:t>
            </a:r>
          </a:p>
          <a:p>
            <a:r>
              <a:rPr lang="en-US" sz="2800" dirty="0" smtClean="0"/>
              <a:t>Sitting with your feet, legs, and shoulders pointed at the person</a:t>
            </a:r>
          </a:p>
          <a:p>
            <a:r>
              <a:rPr lang="en-US" sz="2800" dirty="0" smtClean="0"/>
              <a:t>Teasing/Banter</a:t>
            </a:r>
          </a:p>
          <a:p>
            <a:r>
              <a:rPr lang="en-US" sz="2800" dirty="0" smtClean="0"/>
              <a:t>Leaning toward the person</a:t>
            </a:r>
          </a:p>
          <a:p>
            <a:r>
              <a:rPr lang="en-US" sz="2800" dirty="0" smtClean="0"/>
              <a:t>Brief touching to mitigate tension regarding personal space</a:t>
            </a:r>
          </a:p>
          <a:p>
            <a:r>
              <a:rPr lang="en-US" sz="2800" dirty="0" smtClean="0"/>
              <a:t>Hair flipping</a:t>
            </a:r>
          </a:p>
          <a:p>
            <a:r>
              <a:rPr lang="en-US" sz="2800" dirty="0" smtClean="0"/>
              <a:t>Eye contact</a:t>
            </a:r>
          </a:p>
          <a:p>
            <a:endParaRPr lang="en-US" sz="2800" dirty="0"/>
          </a:p>
          <a:p>
            <a:r>
              <a:rPr lang="en-US" sz="2800" dirty="0" smtClean="0"/>
              <a:t>…And much more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011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ecx.images-amazon.com/images/I/41bk6JF8ih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610" y="308008"/>
            <a:ext cx="4100295" cy="6549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ecx.images-amazon.com/images/I/41o9C2R9PHL._SX310_BO1,204,203,2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266" y="259877"/>
            <a:ext cx="4125479" cy="659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192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Catherine Hakim, British Sociologist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4571999"/>
          </a:xfrm>
        </p:spPr>
        <p:txBody>
          <a:bodyPr>
            <a:noAutofit/>
          </a:bodyPr>
          <a:lstStyle/>
          <a:p>
            <a:r>
              <a:rPr lang="en-US" sz="2800" dirty="0" smtClean="0"/>
              <a:t>In </a:t>
            </a:r>
            <a:r>
              <a:rPr lang="en-US" sz="2800" i="1" dirty="0" smtClean="0"/>
              <a:t>Erotic Capital</a:t>
            </a:r>
            <a:r>
              <a:rPr lang="en-US" sz="2800" dirty="0" smtClean="0"/>
              <a:t>: </a:t>
            </a:r>
            <a:r>
              <a:rPr lang="en-US" sz="2800" i="1" dirty="0" smtClean="0"/>
              <a:t>The Power of Attraction in the Boardroom and the Bedroom </a:t>
            </a:r>
            <a:r>
              <a:rPr lang="en-US" sz="2800" dirty="0" smtClean="0"/>
              <a:t>(2013) and</a:t>
            </a:r>
            <a:r>
              <a:rPr lang="en-US" sz="2800" i="1" dirty="0" smtClean="0"/>
              <a:t> Honey Money</a:t>
            </a:r>
            <a:r>
              <a:rPr lang="en-US" sz="2800" dirty="0" smtClean="0"/>
              <a:t>(2011) argues that because women have more “erotic capital”, or in other words, sexual power, they should use it to get ahead in the world.</a:t>
            </a:r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 smtClean="0"/>
              <a:t>Do you agree or disagree?</a:t>
            </a:r>
          </a:p>
        </p:txBody>
      </p:sp>
    </p:spTree>
    <p:extLst>
      <p:ext uri="{BB962C8B-B14F-4D97-AF65-F5344CB8AC3E}">
        <p14:creationId xmlns:p14="http://schemas.microsoft.com/office/powerpoint/2010/main" val="3574638187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57</TotalTime>
  <Words>344</Words>
  <Application>Microsoft Office PowerPoint</Application>
  <PresentationFormat>Widescreen</PresentationFormat>
  <Paragraphs>45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Gill Sans MT</vt:lpstr>
      <vt:lpstr>Impact</vt:lpstr>
      <vt:lpstr>Badge</vt:lpstr>
      <vt:lpstr>The Sociology of Flirting</vt:lpstr>
      <vt:lpstr>What’s your best pick up line?</vt:lpstr>
      <vt:lpstr>Opening questions:</vt:lpstr>
      <vt:lpstr>PowerPoint Presentation</vt:lpstr>
      <vt:lpstr>What is “Flirting”?</vt:lpstr>
      <vt:lpstr>Video(S): What are the rules of attraction?</vt:lpstr>
      <vt:lpstr>What types of behavior constitute flirting:</vt:lpstr>
      <vt:lpstr>PowerPoint Presentation</vt:lpstr>
      <vt:lpstr>Catherine Hakim, British Sociologist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Flirting</dc:title>
  <dc:creator>Sterchi, Aaron</dc:creator>
  <cp:lastModifiedBy>Sterchi, Aaron</cp:lastModifiedBy>
  <cp:revision>17</cp:revision>
  <dcterms:created xsi:type="dcterms:W3CDTF">2016-01-05T14:45:29Z</dcterms:created>
  <dcterms:modified xsi:type="dcterms:W3CDTF">2017-12-08T15:29:46Z</dcterms:modified>
</cp:coreProperties>
</file>