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82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95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91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439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41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39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36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00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3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60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3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27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35567-7C7C-4796-B23E-6E9525790DB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1F6A0-BC12-46F7-9402-63E5E5F5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85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0972" y="4470400"/>
            <a:ext cx="9144000" cy="2387600"/>
          </a:xfrm>
        </p:spPr>
        <p:txBody>
          <a:bodyPr/>
          <a:lstStyle/>
          <a:p>
            <a:r>
              <a:rPr lang="en-US" dirty="0" smtClean="0"/>
              <a:t>The Social Psychology of Cast Away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6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b="1" u="sng" dirty="0" smtClean="0"/>
              <a:t>The Film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486" y="1045030"/>
            <a:ext cx="11114314" cy="5812970"/>
          </a:xfrm>
        </p:spPr>
        <p:txBody>
          <a:bodyPr>
            <a:normAutofit/>
          </a:bodyPr>
          <a:lstStyle/>
          <a:p>
            <a:r>
              <a:rPr lang="en-US" sz="3200" dirty="0"/>
              <a:t>Obsessively punctual FedEx executive Chuck Noland (Tom Hanks) is </a:t>
            </a:r>
            <a:r>
              <a:rPr lang="en-US" sz="3200" dirty="0" err="1" smtClean="0"/>
              <a:t>en</a:t>
            </a:r>
            <a:r>
              <a:rPr lang="en-US" sz="3200" dirty="0" smtClean="0"/>
              <a:t> route </a:t>
            </a:r>
            <a:r>
              <a:rPr lang="en-US" sz="3200" dirty="0"/>
              <a:t>to an assignment in Malaysia when his plane crashes over the Pacific Ocean during a storm. </a:t>
            </a:r>
            <a:endParaRPr lang="en-US" sz="3200" dirty="0" smtClean="0"/>
          </a:p>
          <a:p>
            <a:endParaRPr lang="en-US" sz="3200" dirty="0"/>
          </a:p>
          <a:p>
            <a:endParaRPr lang="en-US" sz="3200" dirty="0" smtClean="0"/>
          </a:p>
          <a:p>
            <a:r>
              <a:rPr lang="en-US" sz="3200" smtClean="0"/>
              <a:t>The </a:t>
            </a:r>
            <a:r>
              <a:rPr lang="en-US" sz="3200" dirty="0"/>
              <a:t>sole survivor of the flight</a:t>
            </a:r>
            <a:r>
              <a:rPr lang="en-US" sz="3200"/>
              <a:t>, </a:t>
            </a:r>
            <a:r>
              <a:rPr lang="en-US" sz="3200" smtClean="0"/>
              <a:t>Chuck, </a:t>
            </a:r>
            <a:r>
              <a:rPr lang="en-US" sz="3200" dirty="0"/>
              <a:t>washes ashore on a deserted island. When his efforts to sail away and contact help fail, Chuck learns how to survive on the island, where he remains for </a:t>
            </a:r>
            <a:r>
              <a:rPr lang="en-US" sz="3200" dirty="0" smtClean="0"/>
              <a:t>years.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11449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Coping Strategy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Coping strategies</a:t>
            </a:r>
            <a:r>
              <a:rPr lang="en-US" dirty="0"/>
              <a:t> refer to the specific efforts, both behavioral and psychological, that people employ to master, tolerate, reduce, or minimize stressful events.</a:t>
            </a:r>
          </a:p>
        </p:txBody>
      </p:sp>
    </p:spTree>
    <p:extLst>
      <p:ext uri="{BB962C8B-B14F-4D97-AF65-F5344CB8AC3E}">
        <p14:creationId xmlns:p14="http://schemas.microsoft.com/office/powerpoint/2010/main" val="134442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u="sng" dirty="0" smtClean="0"/>
              <a:t>Self-Concept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4"/>
            <a:ext cx="12192000" cy="5532436"/>
          </a:xfrm>
        </p:spPr>
        <p:txBody>
          <a:bodyPr>
            <a:normAutofit/>
          </a:bodyPr>
          <a:lstStyle/>
          <a:p>
            <a:r>
              <a:rPr lang="en-US" b="1" dirty="0" smtClean="0"/>
              <a:t>Self-Concept</a:t>
            </a:r>
            <a:r>
              <a:rPr lang="en-US" dirty="0" smtClean="0"/>
              <a:t> refers to a one’s image of themselves as distinctly different from other people.</a:t>
            </a:r>
          </a:p>
          <a:p>
            <a:endParaRPr lang="en-US" b="1" dirty="0"/>
          </a:p>
          <a:p>
            <a:r>
              <a:rPr lang="en-US" dirty="0" smtClean="0"/>
              <a:t>It is…</a:t>
            </a:r>
          </a:p>
          <a:p>
            <a:pPr lvl="5"/>
            <a:r>
              <a:rPr lang="en-US" sz="2800" dirty="0" smtClean="0"/>
              <a:t>One’s personal identity</a:t>
            </a:r>
          </a:p>
          <a:p>
            <a:pPr lvl="5"/>
            <a:r>
              <a:rPr lang="en-US" sz="2800" dirty="0" smtClean="0"/>
              <a:t>One’s beliefs about themselves</a:t>
            </a:r>
          </a:p>
          <a:p>
            <a:pPr lvl="5"/>
            <a:r>
              <a:rPr lang="en-US" sz="2800" dirty="0" smtClean="0"/>
              <a:t>One’s important values, beliefs, </a:t>
            </a:r>
            <a:r>
              <a:rPr lang="en-US" sz="2800" smtClean="0"/>
              <a:t>and character tics</a:t>
            </a:r>
            <a:endParaRPr lang="en-US" sz="2800" dirty="0" smtClean="0"/>
          </a:p>
          <a:p>
            <a:pPr lvl="5"/>
            <a:endParaRPr lang="en-US" sz="2800" dirty="0"/>
          </a:p>
          <a:p>
            <a:pPr lvl="5"/>
            <a:endParaRPr lang="en-US" sz="2800" dirty="0" smtClean="0"/>
          </a:p>
          <a:p>
            <a:pPr lvl="5"/>
            <a:r>
              <a:rPr lang="en-US" sz="2800" dirty="0" smtClean="0"/>
              <a:t>It is formed through long-term processes (Mead) and short-term processes (Cooley’s Looking-Glass Self).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414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Maslow’s Hierarchy of Needs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Abraham Maslow was a psychologist who developed the most widely-used theory on human motivation.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He described </a:t>
            </a:r>
            <a:r>
              <a:rPr lang="en-US" u="sng" dirty="0" smtClean="0"/>
              <a:t>categories of “needs” that motivate human behavior. This is a theory that blends psychology and sociology.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488809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simplypsychology.org/maslow-pyram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331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180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The Social Psychology of Cast Away</vt:lpstr>
      <vt:lpstr>The Film: </vt:lpstr>
      <vt:lpstr>Coping Strategy:</vt:lpstr>
      <vt:lpstr>Self-Concept:</vt:lpstr>
      <vt:lpstr>Maslow’s Hierarchy of Needs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Social Psychology of Cast Away</dc:title>
  <dc:creator>Sterchi, Aaron</dc:creator>
  <cp:lastModifiedBy>Sterchi, Aaron</cp:lastModifiedBy>
  <cp:revision>8</cp:revision>
  <dcterms:created xsi:type="dcterms:W3CDTF">2017-05-19T13:11:56Z</dcterms:created>
  <dcterms:modified xsi:type="dcterms:W3CDTF">2018-05-17T12:15:12Z</dcterms:modified>
</cp:coreProperties>
</file>