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10"/>
  </p:notesMasterIdLst>
  <p:sldIdLst>
    <p:sldId id="260" r:id="rId2"/>
    <p:sldId id="262" r:id="rId3"/>
    <p:sldId id="258" r:id="rId4"/>
    <p:sldId id="263" r:id="rId5"/>
    <p:sldId id="256" r:id="rId6"/>
    <p:sldId id="257" r:id="rId7"/>
    <p:sldId id="261" r:id="rId8"/>
    <p:sldId id="259" r:id="rId9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Objects="1">
      <p:cViewPr varScale="1">
        <p:scale>
          <a:sx n="56" d="100"/>
          <a:sy n="56" d="100"/>
        </p:scale>
        <p:origin x="84" y="35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0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6293C49-CB31-5246-990E-130B4B44A9AA}" type="datetimeFigureOut">
              <a:rPr lang="en-US" smtClean="0"/>
              <a:pPr/>
              <a:t>10/22/2018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0210CEE-5B47-3B44-B864-8EE6EDC0BBF3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Controversy?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0210CEE-5B47-3B44-B864-8EE6EDC0BBF3}" type="slidenum">
              <a:rPr lang="en-US" smtClean="0"/>
              <a:pPr/>
              <a:t>5</a:t>
            </a:fld>
            <a:endParaRPr 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3E81C76-5F36-3642-91E9-37B81DB5C2B2}" type="datetimeFigureOut">
              <a:rPr lang="en-US" smtClean="0"/>
              <a:pPr/>
              <a:t>10/22/2018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E6C82BA-2F57-694A-821C-BDCB7C7C35A6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3E81C76-5F36-3642-91E9-37B81DB5C2B2}" type="datetimeFigureOut">
              <a:rPr lang="en-US" smtClean="0"/>
              <a:pPr/>
              <a:t>10/22/2018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E6C82BA-2F57-694A-821C-BDCB7C7C35A6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3E81C76-5F36-3642-91E9-37B81DB5C2B2}" type="datetimeFigureOut">
              <a:rPr lang="en-US" smtClean="0"/>
              <a:pPr/>
              <a:t>10/22/2018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E6C82BA-2F57-694A-821C-BDCB7C7C35A6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3E81C76-5F36-3642-91E9-37B81DB5C2B2}" type="datetimeFigureOut">
              <a:rPr lang="en-US" smtClean="0"/>
              <a:pPr/>
              <a:t>10/22/2018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E6C82BA-2F57-694A-821C-BDCB7C7C35A6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3E81C76-5F36-3642-91E9-37B81DB5C2B2}" type="datetimeFigureOut">
              <a:rPr lang="en-US" smtClean="0"/>
              <a:pPr/>
              <a:t>10/22/2018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E6C82BA-2F57-694A-821C-BDCB7C7C35A6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3E81C76-5F36-3642-91E9-37B81DB5C2B2}" type="datetimeFigureOut">
              <a:rPr lang="en-US" smtClean="0"/>
              <a:pPr/>
              <a:t>10/22/2018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E6C82BA-2F57-694A-821C-BDCB7C7C35A6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3E81C76-5F36-3642-91E9-37B81DB5C2B2}" type="datetimeFigureOut">
              <a:rPr lang="en-US" smtClean="0"/>
              <a:pPr/>
              <a:t>10/22/2018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E6C82BA-2F57-694A-821C-BDCB7C7C35A6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3E81C76-5F36-3642-91E9-37B81DB5C2B2}" type="datetimeFigureOut">
              <a:rPr lang="en-US" smtClean="0"/>
              <a:pPr/>
              <a:t>10/22/2018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E6C82BA-2F57-694A-821C-BDCB7C7C35A6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3E81C76-5F36-3642-91E9-37B81DB5C2B2}" type="datetimeFigureOut">
              <a:rPr lang="en-US" smtClean="0"/>
              <a:pPr/>
              <a:t>10/22/2018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E6C82BA-2F57-694A-821C-BDCB7C7C35A6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3E81C76-5F36-3642-91E9-37B81DB5C2B2}" type="datetimeFigureOut">
              <a:rPr lang="en-US" smtClean="0"/>
              <a:pPr/>
              <a:t>10/22/2018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E6C82BA-2F57-694A-821C-BDCB7C7C35A6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3E81C76-5F36-3642-91E9-37B81DB5C2B2}" type="datetimeFigureOut">
              <a:rPr lang="en-US" smtClean="0"/>
              <a:pPr/>
              <a:t>10/22/2018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E6C82BA-2F57-694A-821C-BDCB7C7C35A6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3E81C76-5F36-3642-91E9-37B81DB5C2B2}" type="datetimeFigureOut">
              <a:rPr lang="en-US" smtClean="0"/>
              <a:pPr/>
              <a:t>10/22/2018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E6C82BA-2F57-694A-821C-BDCB7C7C35A6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youtube.com/watch?v=8CWMCt35oFY" TargetMode="Externa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alphaModFix amt="54000"/>
            <a:lum/>
          </a:blip>
          <a:srcRect/>
          <a:stretch>
            <a:fillRect l="-5000" r="-5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The Dark Side of Socialization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-29308" y="5257800"/>
            <a:ext cx="8229600" cy="1325563"/>
          </a:xfrm>
        </p:spPr>
        <p:txBody>
          <a:bodyPr/>
          <a:lstStyle/>
          <a:p>
            <a:r>
              <a:rPr lang="en-US" smtClean="0"/>
              <a:t>Guiding Question</a:t>
            </a:r>
            <a:r>
              <a:rPr lang="en-US" dirty="0" smtClean="0"/>
              <a:t>: Is the media a POSITIVE agent of socialization or a NEGATIVE?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Opening Question: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Is there a “standard of beauty” in our society?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3748692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3733800" cy="5897562"/>
          </a:xfrm>
        </p:spPr>
        <p:txBody>
          <a:bodyPr>
            <a:normAutofit/>
          </a:bodyPr>
          <a:lstStyle/>
          <a:p>
            <a:r>
              <a:rPr lang="en-US" dirty="0" smtClean="0"/>
              <a:t>Gisele-</a:t>
            </a:r>
            <a:r>
              <a:rPr lang="en-US" dirty="0" err="1" smtClean="0"/>
              <a:t>Bundchen</a:t>
            </a:r>
            <a:r>
              <a:rPr lang="en-US" dirty="0" smtClean="0"/>
              <a:t>: </a:t>
            </a:r>
            <a:br>
              <a:rPr lang="en-US" dirty="0" smtClean="0"/>
            </a:br>
            <a:r>
              <a:rPr lang="en-US" sz="1800" dirty="0" smtClean="0"/>
              <a:t>This is the current image of “female beauty”</a:t>
            </a:r>
            <a:endParaRPr lang="en-US" sz="1800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51767" y="274638"/>
            <a:ext cx="3735033" cy="6155334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Kendall Jenner: As of 2016</a:t>
            </a:r>
            <a:endParaRPr lang="en-US" dirty="0"/>
          </a:p>
        </p:txBody>
      </p:sp>
      <p:pic>
        <p:nvPicPr>
          <p:cNvPr id="1026" name="Picture 2" descr="kendall jenner zoom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14600" y="1238752"/>
            <a:ext cx="3657768" cy="561924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04227989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6400800"/>
            <a:ext cx="6400800" cy="304800"/>
          </a:xfrm>
        </p:spPr>
        <p:txBody>
          <a:bodyPr>
            <a:normAutofit fontScale="47500" lnSpcReduction="20000"/>
          </a:bodyPr>
          <a:lstStyle/>
          <a:p>
            <a:r>
              <a:rPr lang="en-US" dirty="0" smtClean="0"/>
              <a:t>Glamour</a:t>
            </a:r>
            <a:endParaRPr lang="en-US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286000" y="228600"/>
            <a:ext cx="4318000" cy="61722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52600" y="274638"/>
            <a:ext cx="6019800" cy="411162"/>
          </a:xfrm>
        </p:spPr>
        <p:txBody>
          <a:bodyPr>
            <a:normAutofit fontScale="90000"/>
          </a:bodyPr>
          <a:lstStyle/>
          <a:p>
            <a:r>
              <a:rPr lang="en-US" dirty="0" smtClean="0"/>
              <a:t>Dove Campaign</a:t>
            </a:r>
            <a:endParaRPr lang="en-US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38200" y="1219200"/>
            <a:ext cx="7848600" cy="52324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228600"/>
            <a:ext cx="8229600" cy="5897563"/>
          </a:xfrm>
        </p:spPr>
        <p:txBody>
          <a:bodyPr>
            <a:normAutofit lnSpcReduction="10000"/>
          </a:bodyPr>
          <a:lstStyle/>
          <a:p>
            <a:r>
              <a:rPr lang="en-US" dirty="0" smtClean="0"/>
              <a:t>Most common American dress size: Size-14</a:t>
            </a:r>
          </a:p>
          <a:p>
            <a:r>
              <a:rPr lang="en-US" dirty="0" smtClean="0"/>
              <a:t>...Designer labels stop at Size-10 or 12</a:t>
            </a:r>
          </a:p>
          <a:p>
            <a:endParaRPr lang="en-US" dirty="0" smtClean="0"/>
          </a:p>
          <a:p>
            <a:r>
              <a:rPr lang="en-US" dirty="0" smtClean="0"/>
              <a:t>“Plus size models” aren’t all that “plus”... They are Sizes-6+</a:t>
            </a:r>
          </a:p>
          <a:p>
            <a:pPr>
              <a:buNone/>
            </a:pPr>
            <a:endParaRPr lang="en-US" dirty="0" smtClean="0"/>
          </a:p>
          <a:p>
            <a:r>
              <a:rPr lang="en-US" dirty="0" smtClean="0"/>
              <a:t>Dove: Campaign for Real Beauty</a:t>
            </a:r>
          </a:p>
          <a:p>
            <a:r>
              <a:rPr lang="en-US" dirty="0" smtClean="0"/>
              <a:t>Glamour: Committed to shoving a wide range of body types, celebration of so called “imperfections”, support of designers who share this celebration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How are men socialized by the media?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1600200"/>
            <a:ext cx="9144000" cy="5257800"/>
          </a:xfrm>
        </p:spPr>
        <p:txBody>
          <a:bodyPr/>
          <a:lstStyle/>
          <a:p>
            <a:r>
              <a:rPr lang="en-US" dirty="0" smtClean="0">
                <a:hlinkClick r:id="rId2"/>
              </a:rPr>
              <a:t>Masculinity in Disney Films</a:t>
            </a:r>
            <a:endParaRPr lang="en-US" dirty="0" smtClean="0"/>
          </a:p>
          <a:p>
            <a:endParaRPr lang="en-US" dirty="0"/>
          </a:p>
          <a:p>
            <a:r>
              <a:rPr lang="en-US" dirty="0" smtClean="0"/>
              <a:t>Masculinity &amp; Alcohol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247</TotalTime>
  <Words>126</Words>
  <Application>Microsoft Office PowerPoint</Application>
  <PresentationFormat>On-screen Show (4:3)</PresentationFormat>
  <Paragraphs>21</Paragraphs>
  <Slides>8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8</vt:i4>
      </vt:variant>
    </vt:vector>
  </HeadingPairs>
  <TitlesOfParts>
    <vt:vector size="11" baseType="lpstr">
      <vt:lpstr>Arial</vt:lpstr>
      <vt:lpstr>Calibri</vt:lpstr>
      <vt:lpstr>Office Theme</vt:lpstr>
      <vt:lpstr>The Dark Side of Socialization</vt:lpstr>
      <vt:lpstr>Opening Question:</vt:lpstr>
      <vt:lpstr>Gisele-Bundchen:  This is the current image of “female beauty”</vt:lpstr>
      <vt:lpstr>Kendall Jenner: As of 2016</vt:lpstr>
      <vt:lpstr>PowerPoint Presentation</vt:lpstr>
      <vt:lpstr>Dove Campaign</vt:lpstr>
      <vt:lpstr>PowerPoint Presentation</vt:lpstr>
      <vt:lpstr>How are men socialized by the media?</vt:lpstr>
    </vt:vector>
  </TitlesOfParts>
  <Company>MCHS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Gisele-Bundchen</dc:title>
  <dc:creator>admin</dc:creator>
  <cp:lastModifiedBy>Sterchi, Aaron</cp:lastModifiedBy>
  <cp:revision>11</cp:revision>
  <dcterms:created xsi:type="dcterms:W3CDTF">2015-03-18T19:28:32Z</dcterms:created>
  <dcterms:modified xsi:type="dcterms:W3CDTF">2018-10-22T17:37:21Z</dcterms:modified>
</cp:coreProperties>
</file>