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1F648-E2DB-4472-AA1A-BEDB7E3FA934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F5288-FA20-4834-A5F4-3ED5EE08739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508375"/>
          </a:xfrm>
        </p:spPr>
        <p:txBody>
          <a:bodyPr>
            <a:normAutofit/>
          </a:bodyPr>
          <a:lstStyle/>
          <a:p>
            <a:r>
              <a:rPr lang="en-US" u="sng" dirty="0" smtClean="0"/>
              <a:t>Module 20.3 [Part II]</a:t>
            </a:r>
            <a:r>
              <a:rPr lang="en-US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7200" dirty="0" smtClean="0"/>
              <a:t>Mobilizing for Defense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25 – Section 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68000" r="-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10600" cy="6858000"/>
          </a:xfrm>
        </p:spPr>
        <p:txBody>
          <a:bodyPr>
            <a:normAutofit/>
          </a:bodyPr>
          <a:lstStyle/>
          <a:p>
            <a:r>
              <a:rPr lang="en-US" sz="4400" b="1" u="sng" dirty="0" smtClean="0"/>
              <a:t>The day after Pearl Harbor…</a:t>
            </a:r>
          </a:p>
          <a:p>
            <a:endParaRPr lang="en-US" dirty="0"/>
          </a:p>
          <a:p>
            <a:r>
              <a:rPr lang="en-US" i="1" dirty="0" smtClean="0"/>
              <a:t>Japan Times</a:t>
            </a:r>
            <a:r>
              <a:rPr lang="en-US" dirty="0" smtClean="0"/>
              <a:t> boasted that the United States had been reduced to a “third-rate power” and was “trembling in her shoes.”</a:t>
            </a:r>
          </a:p>
          <a:p>
            <a:endParaRPr lang="en-US" i="1" dirty="0"/>
          </a:p>
          <a:p>
            <a:r>
              <a:rPr lang="en-US" i="1" dirty="0" smtClean="0"/>
              <a:t>Hitler says: “What is America but beauty queens, millionaires, stupid records, and Hollywood?”</a:t>
            </a:r>
          </a:p>
          <a:p>
            <a:endParaRPr lang="en-US" i="1" dirty="0"/>
          </a:p>
          <a:p>
            <a:r>
              <a:rPr lang="en-US" i="1" dirty="0" smtClean="0"/>
              <a:t>….He was about to find out</a:t>
            </a:r>
            <a:endParaRPr lang="en-US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t="-53000" b="-5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Americans were not trembling with fear… but with anger under the battle cry of “Remember Pearl Harbor!”</a:t>
            </a:r>
          </a:p>
          <a:p>
            <a:endParaRPr lang="en-US" dirty="0"/>
          </a:p>
          <a:p>
            <a:r>
              <a:rPr lang="en-US" dirty="0" smtClean="0"/>
              <a:t>With popular support on his side… FDR expands the military</a:t>
            </a:r>
          </a:p>
          <a:p>
            <a:pPr marL="514350" indent="-514350">
              <a:buAutoNum type="arabicPeriod"/>
            </a:pPr>
            <a:r>
              <a:rPr lang="en-US" dirty="0" smtClean="0"/>
              <a:t>5 million volunteer for service… still not enough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92" y="1981200"/>
            <a:ext cx="9080408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Selective Service System</a:t>
            </a:r>
            <a:r>
              <a:rPr lang="en-US" dirty="0" smtClean="0"/>
              <a:t> expanded the draft and eventually provided an additional 10 million troops for the war effort</a:t>
            </a:r>
          </a:p>
          <a:p>
            <a:endParaRPr lang="en-US" dirty="0"/>
          </a:p>
          <a:p>
            <a:r>
              <a:rPr lang="en-US" dirty="0" smtClean="0"/>
              <a:t>Women were now allowed to serve as “</a:t>
            </a:r>
            <a:r>
              <a:rPr lang="en-US" dirty="0" err="1" smtClean="0"/>
              <a:t>Auxillary</a:t>
            </a:r>
            <a:r>
              <a:rPr lang="en-US" dirty="0" smtClean="0"/>
              <a:t>” corps as nurses, ambulance drivers, radio operators, electricians, and pilots</a:t>
            </a:r>
          </a:p>
          <a:p>
            <a:r>
              <a:rPr lang="en-US" dirty="0" smtClean="0"/>
              <a:t>…nearly every duty NOT involving direct combat.</a:t>
            </a:r>
            <a:endParaRPr lang="en-US" dirty="0"/>
          </a:p>
        </p:txBody>
      </p:sp>
      <p:pic>
        <p:nvPicPr>
          <p:cNvPr id="1026" name="Picture 2" descr="http://ohshelby.ancestralsites.com/documents/ww2/P/PartingtonClementShanleyWW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438" y="1"/>
            <a:ext cx="28547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ationalww2museumimages.org/web-assets/images/draft-405x2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9" y="35169"/>
            <a:ext cx="3177993" cy="194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U.S. Needs an Industrial Hero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FDR asks Bernard Baruch to lead the US’s industrial war effort at home</a:t>
            </a:r>
            <a:r>
              <a:rPr lang="en-US" dirty="0"/>
              <a:t> </a:t>
            </a:r>
            <a:r>
              <a:rPr lang="en-US" dirty="0" smtClean="0"/>
              <a:t>– he says NO!</a:t>
            </a:r>
          </a:p>
          <a:p>
            <a:pPr marL="0" indent="0">
              <a:buNone/>
            </a:pPr>
            <a:r>
              <a:rPr lang="en-US" dirty="0" smtClean="0"/>
              <a:t>-----------------------------------------------------------------------</a:t>
            </a:r>
          </a:p>
          <a:p>
            <a:r>
              <a:rPr lang="en-US" b="1" dirty="0" smtClean="0"/>
              <a:t>FDR</a:t>
            </a:r>
            <a:r>
              <a:rPr lang="en-US" dirty="0" smtClean="0"/>
              <a:t>: “If not you, then who can handle such a job? Who are the top three industrial production men in the United States right now?”</a:t>
            </a:r>
          </a:p>
          <a:p>
            <a:endParaRPr lang="en-US" dirty="0"/>
          </a:p>
          <a:p>
            <a:r>
              <a:rPr lang="en-US" b="1" dirty="0" smtClean="0"/>
              <a:t>Baruch</a:t>
            </a:r>
            <a:r>
              <a:rPr lang="en-US" dirty="0" smtClean="0"/>
              <a:t>: “First, Bill Knudsen. Second, Bill Knudsen. Third, Bill Knudsen.”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6447692" cy="1143000"/>
          </a:xfrm>
        </p:spPr>
        <p:txBody>
          <a:bodyPr/>
          <a:lstStyle/>
          <a:p>
            <a:r>
              <a:rPr lang="en-US" b="1" u="sng" dirty="0" smtClean="0"/>
              <a:t>William Knudsen</a:t>
            </a:r>
            <a:endParaRPr lang="en-US" b="1" u="sng" dirty="0"/>
          </a:p>
        </p:txBody>
      </p:sp>
      <p:pic>
        <p:nvPicPr>
          <p:cNvPr id="4" name="Picture 3" descr="http://upload.wikimedia.org/wikipedia/commons/thumb/b/be/William_S_Knudsen.jpg/220px-William_S_Knuds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67000" y="1371600"/>
            <a:ext cx="644769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-Danish immigrant (from Denmark) who came to America for opportunity</a:t>
            </a:r>
          </a:p>
          <a:p>
            <a:endParaRPr lang="en-US" sz="2800" dirty="0"/>
          </a:p>
          <a:p>
            <a:r>
              <a:rPr lang="en-US" sz="2800" dirty="0" smtClean="0"/>
              <a:t>-Started out as a simple photographer, then opened his own bicycle shop and learned all he could about machines and production</a:t>
            </a:r>
          </a:p>
          <a:p>
            <a:endParaRPr lang="en-US" sz="2800" dirty="0"/>
          </a:p>
          <a:p>
            <a:r>
              <a:rPr lang="en-US" sz="2800" dirty="0" smtClean="0"/>
              <a:t>-Impressed Henry Ford when he met him and got a job at Ford. Eventually worked his way up to foreman and then overseer of all production.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04800" y="3505200"/>
            <a:ext cx="1905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Agreed to start working at Ford for FREE!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u="sng" dirty="0" smtClean="0"/>
              <a:t>At Ford Motors…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0050"/>
            <a:ext cx="9144000" cy="5187950"/>
          </a:xfrm>
        </p:spPr>
        <p:txBody>
          <a:bodyPr/>
          <a:lstStyle/>
          <a:p>
            <a:r>
              <a:rPr lang="en-US" dirty="0" smtClean="0"/>
              <a:t>Knudsen perfected Ford’s “assembly line” practice by designing new factories FOR the machines and process needed for production</a:t>
            </a:r>
          </a:p>
          <a:p>
            <a:endParaRPr lang="en-US" dirty="0"/>
          </a:p>
          <a:p>
            <a:r>
              <a:rPr lang="en-US" dirty="0" smtClean="0"/>
              <a:t>Became Ford’s highest salaried employee and increased its production and sales enormously</a:t>
            </a:r>
          </a:p>
          <a:p>
            <a:endParaRPr lang="en-US" dirty="0"/>
          </a:p>
          <a:p>
            <a:r>
              <a:rPr lang="en-US" dirty="0" smtClean="0"/>
              <a:t>Left after a falling out with Henry Ford</a:t>
            </a:r>
            <a:endParaRPr lang="en-US" dirty="0"/>
          </a:p>
        </p:txBody>
      </p:sp>
      <p:pic>
        <p:nvPicPr>
          <p:cNvPr id="2050" name="Picture 2" descr="https://www.android.com/static/2016/img/auto/logos/ford_g_1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15"/>
            <a:ext cx="2438400" cy="167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54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General Motors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en-US" dirty="0" smtClean="0"/>
              <a:t>Knudsen became VP of General Motors</a:t>
            </a:r>
          </a:p>
          <a:p>
            <a:endParaRPr lang="en-US" dirty="0"/>
          </a:p>
          <a:p>
            <a:r>
              <a:rPr lang="en-US" dirty="0" smtClean="0"/>
              <a:t>Took GM to the #1 spot in automobile industry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FDR asked him to come help with the war effort, he left an enormous GM salary to come help out for FREE.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Eventually did receive compensation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Why it matters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en-US" dirty="0" smtClean="0"/>
              <a:t>Knudsen’s perfected assembly line model would become the blueprint for transforming the US’s war production effort at home.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New factories would be set up in rural areas all throughout the US: 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 smtClean="0"/>
              <a:t>	We </a:t>
            </a:r>
            <a:r>
              <a:rPr lang="en-US" dirty="0" smtClean="0"/>
              <a:t>will talk about one in particular </a:t>
            </a:r>
            <a:r>
              <a:rPr lang="en-US" smtClean="0"/>
              <a:t>in 								Dixon</a:t>
            </a:r>
            <a:r>
              <a:rPr lang="en-US" dirty="0" smtClean="0"/>
              <a:t>, IL …</a:t>
            </a:r>
          </a:p>
          <a:p>
            <a:endParaRPr lang="en-US" dirty="0"/>
          </a:p>
          <a:p>
            <a:r>
              <a:rPr lang="en-US" b="1" dirty="0" smtClean="0"/>
              <a:t>THE GREEN RIVER ORDNANCE PLANT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438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Module 20.3 [Part II]: Mobilizing for Defense</vt:lpstr>
      <vt:lpstr>PowerPoint Presentation</vt:lpstr>
      <vt:lpstr>However…</vt:lpstr>
      <vt:lpstr>PowerPoint Presentation</vt:lpstr>
      <vt:lpstr>U.S. Needs an Industrial Hero</vt:lpstr>
      <vt:lpstr>William Knudsen</vt:lpstr>
      <vt:lpstr>At Ford Motors…</vt:lpstr>
      <vt:lpstr>General Motors</vt:lpstr>
      <vt:lpstr>Why it matters: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Quicknotes: Mobilizing for Defense</dc:title>
  <dc:creator>Meaghan</dc:creator>
  <cp:lastModifiedBy>Sterchi, Aaron</cp:lastModifiedBy>
  <cp:revision>9</cp:revision>
  <dcterms:created xsi:type="dcterms:W3CDTF">2015-03-01T23:51:41Z</dcterms:created>
  <dcterms:modified xsi:type="dcterms:W3CDTF">2018-11-07T14:01:05Z</dcterms:modified>
</cp:coreProperties>
</file>