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0" r:id="rId8"/>
    <p:sldId id="261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0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2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2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9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2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0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6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1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3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78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2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500C-3C2D-464B-8852-779979D64AEA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D4CF-E9F8-4A1C-9012-71DF44D20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7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2300" y="5202238"/>
            <a:ext cx="5219700" cy="1655762"/>
          </a:xfrm>
        </p:spPr>
        <p:txBody>
          <a:bodyPr>
            <a:normAutofit/>
          </a:bodyPr>
          <a:lstStyle/>
          <a:p>
            <a:r>
              <a:rPr lang="en-US" sz="7200" smtClean="0"/>
              <a:t>Module 23.4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66680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506662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r>
              <a:rPr lang="en-US" sz="3200" b="1" dirty="0" smtClean="0"/>
              <a:t>Culture </a:t>
            </a:r>
            <a:r>
              <a:rPr lang="en-US" sz="3200" dirty="0" smtClean="0"/>
              <a:t>– The beliefs, values, norms, and traditions within </a:t>
            </a:r>
            <a:r>
              <a:rPr lang="en-US" sz="3200" smtClean="0"/>
              <a:t>a society.</a:t>
            </a:r>
            <a:endParaRPr lang="en-US" sz="3200" dirty="0" smtClean="0"/>
          </a:p>
          <a:p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 smtClean="0"/>
              <a:t>Counterculture </a:t>
            </a:r>
            <a:r>
              <a:rPr lang="en-US" sz="3200" dirty="0" smtClean="0"/>
              <a:t> - </a:t>
            </a:r>
            <a:r>
              <a:rPr lang="en-US" sz="3200" dirty="0"/>
              <a:t>Groups in society that stand in indifference or opposition to mainstream culture</a:t>
            </a:r>
            <a:r>
              <a:rPr lang="en-US" sz="3200" dirty="0" smtClean="0"/>
              <a:t>.</a:t>
            </a:r>
          </a:p>
          <a:p>
            <a:endParaRPr lang="en-US" sz="3200" b="1" dirty="0"/>
          </a:p>
          <a:p>
            <a:r>
              <a:rPr lang="en-US" sz="3200" dirty="0" smtClean="0"/>
              <a:t>In other words…any subculture whose values and norms differ strongly from mainstream culture.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963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98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1960s…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type of counterculture that existed was…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Hippies</a:t>
            </a:r>
            <a:r>
              <a:rPr lang="en-US" dirty="0" smtClean="0"/>
              <a:t> – A group of mostly college-aged, white youths who wanted to live a life of peace, love, and freedom. </a:t>
            </a:r>
          </a:p>
        </p:txBody>
      </p:sp>
    </p:spTree>
    <p:extLst>
      <p:ext uri="{BB962C8B-B14F-4D97-AF65-F5344CB8AC3E}">
        <p14:creationId xmlns:p14="http://schemas.microsoft.com/office/powerpoint/2010/main" val="38193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1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18328"/>
            <a:ext cx="12192000" cy="2275872"/>
          </a:xfrm>
        </p:spPr>
        <p:txBody>
          <a:bodyPr>
            <a:normAutofit fontScale="47500" lnSpcReduction="20000"/>
          </a:bodyPr>
          <a:lstStyle/>
          <a:p>
            <a:endParaRPr lang="en-US" sz="6700" dirty="0"/>
          </a:p>
          <a:p>
            <a:endParaRPr lang="en-US" sz="6700" dirty="0" smtClean="0"/>
          </a:p>
          <a:p>
            <a:r>
              <a:rPr lang="en-US" sz="6700" dirty="0" smtClean="0"/>
              <a:t>Many hippies wanted to live an alternate life-style… partly based on the ideas of communism and partly based on opposition to the problems they saw in America.</a:t>
            </a:r>
            <a:endParaRPr lang="en-US" sz="6700" dirty="0"/>
          </a:p>
          <a:p>
            <a:endParaRPr lang="en-US" sz="3200" dirty="0"/>
          </a:p>
        </p:txBody>
      </p:sp>
      <p:pic>
        <p:nvPicPr>
          <p:cNvPr id="1026" name="Picture 2" descr="http://data.whicdn.com/images/123379710/super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440" y="4394200"/>
            <a:ext cx="295656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19588" cy="2728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588" y="24447"/>
            <a:ext cx="7872412" cy="2704435"/>
          </a:xfrm>
          <a:prstGeom prst="rect">
            <a:avLst/>
          </a:prstGeom>
        </p:spPr>
      </p:pic>
      <p:pic>
        <p:nvPicPr>
          <p:cNvPr id="1028" name="Picture 4" descr="http://img.wikinut.com/img/1y16b06j7q5.uvhf/jpeg/0/Hippie-culture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94200"/>
            <a:ext cx="2331720" cy="244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58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were the Hippies?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They shared some common beliefs with the “New Left”</a:t>
            </a:r>
          </a:p>
          <a:p>
            <a:pPr lvl="0"/>
            <a:r>
              <a:rPr lang="en-US" dirty="0"/>
              <a:t>They were against materialism and argued that American society had become “hollow”</a:t>
            </a:r>
          </a:p>
          <a:p>
            <a:pPr lvl="0"/>
            <a:r>
              <a:rPr lang="en-US" dirty="0"/>
              <a:t>Listened to rock music and folk music</a:t>
            </a:r>
          </a:p>
          <a:p>
            <a:pPr lvl="0"/>
            <a:r>
              <a:rPr lang="en-US" dirty="0"/>
              <a:t>Advocated for sexual freedom, anti-violence, and the right to use drugs.</a:t>
            </a:r>
          </a:p>
          <a:p>
            <a:pPr lvl="0"/>
            <a:r>
              <a:rPr lang="en-US" dirty="0"/>
              <a:t>Typically wore very colorful clothing that to mainstream society seemed “outrageous.”</a:t>
            </a:r>
          </a:p>
          <a:p>
            <a:pPr lvl="0"/>
            <a:r>
              <a:rPr lang="en-US" dirty="0"/>
              <a:t>Grew long hair because mainstream society saw long hair as “disrespectful”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Death of a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  <a:noFill/>
        </p:spPr>
        <p:txBody>
          <a:bodyPr>
            <a:normAutofit/>
          </a:bodyPr>
          <a:lstStyle/>
          <a:p>
            <a:r>
              <a:rPr lang="en-US" dirty="0"/>
              <a:t>Hippie culture died off at the end of the sixties because although </a:t>
            </a:r>
            <a:r>
              <a:rPr lang="en-US" dirty="0" smtClean="0"/>
              <a:t>they agreed </a:t>
            </a:r>
            <a:r>
              <a:rPr lang="en-US" dirty="0"/>
              <a:t>on “how to live,” they could not agree on “how to survive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/>
              <a:t>“We fell apart over who would cook and wash dishes and pay the bills.” –Disillusioned </a:t>
            </a:r>
            <a:r>
              <a:rPr lang="en-US" dirty="0" smtClean="0"/>
              <a:t>Hippie</a:t>
            </a:r>
          </a:p>
          <a:p>
            <a:endParaRPr lang="en-US" dirty="0"/>
          </a:p>
          <a:p>
            <a:r>
              <a:rPr lang="en-US" dirty="0"/>
              <a:t>By 1970, thousands of hippies had lined up to collect welfare and food stamps – they had grown dependent on the very society they had once rejected.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20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16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examples of counterculture: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Westboro Baptist Church</a:t>
            </a:r>
          </a:p>
          <a:p>
            <a:r>
              <a:rPr lang="en-US" dirty="0" smtClean="0"/>
              <a:t>The Ku Klux Klan </a:t>
            </a:r>
          </a:p>
          <a:p>
            <a:r>
              <a:rPr lang="en-US" dirty="0" smtClean="0"/>
              <a:t>“Beat Poets” of the 1950s</a:t>
            </a:r>
          </a:p>
          <a:p>
            <a:r>
              <a:rPr lang="en-US" dirty="0" smtClean="0"/>
              <a:t>Rap &amp; Hip Hop of the late 1980s and early 1990s</a:t>
            </a:r>
          </a:p>
          <a:p>
            <a:r>
              <a:rPr lang="en-US" dirty="0" smtClean="0"/>
              <a:t>Goths</a:t>
            </a:r>
          </a:p>
          <a:p>
            <a:r>
              <a:rPr lang="en-US" dirty="0" smtClean="0"/>
              <a:t>Punk Rock (REAL punk rock…not garbage like Green Day)</a:t>
            </a:r>
          </a:p>
          <a:p>
            <a:r>
              <a:rPr lang="en-US" dirty="0" smtClean="0"/>
              <a:t>Gay Liberation / LBGT </a:t>
            </a:r>
          </a:p>
          <a:p>
            <a:r>
              <a:rPr lang="en-US" dirty="0" smtClean="0"/>
              <a:t>“Techies” in the 1990s</a:t>
            </a:r>
          </a:p>
          <a:p>
            <a:r>
              <a:rPr lang="en-US" dirty="0" smtClean="0"/>
              <a:t>Modern “Constitutional Militants”</a:t>
            </a:r>
          </a:p>
          <a:p>
            <a:r>
              <a:rPr lang="en-US" smtClean="0"/>
              <a:t>Polyamory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6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329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In the 1960s…</vt:lpstr>
      <vt:lpstr>PowerPoint Presentation</vt:lpstr>
      <vt:lpstr>PowerPoint Presentation</vt:lpstr>
      <vt:lpstr>Who were the Hippies?</vt:lpstr>
      <vt:lpstr>The Death of a Movement</vt:lpstr>
      <vt:lpstr>PowerPoint Presentation</vt:lpstr>
      <vt:lpstr>PowerPoint Presentation</vt:lpstr>
      <vt:lpstr>Other examples of counterculture: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 &amp; Counterculture</dc:title>
  <dc:creator>Sterchi, Aaron</dc:creator>
  <cp:lastModifiedBy>Sterchi, Aaron</cp:lastModifiedBy>
  <cp:revision>10</cp:revision>
  <dcterms:created xsi:type="dcterms:W3CDTF">2016-03-16T01:44:11Z</dcterms:created>
  <dcterms:modified xsi:type="dcterms:W3CDTF">2019-01-17T14:49:38Z</dcterms:modified>
</cp:coreProperties>
</file>