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7" r:id="rId4"/>
    <p:sldId id="264" r:id="rId5"/>
    <p:sldId id="262" r:id="rId6"/>
    <p:sldId id="258" r:id="rId7"/>
    <p:sldId id="261" r:id="rId8"/>
    <p:sldId id="260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4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3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37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12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55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6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28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37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2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2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C35B6-9630-4F9C-B5CA-95DDE6A577EA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F74-D6E9-4776-9CD3-886801D680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6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The Home Front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 Green River Ordnance Plant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0"/>
            <a:ext cx="4358233" cy="6857999"/>
          </a:xfrm>
        </p:spPr>
        <p:txBody>
          <a:bodyPr>
            <a:normAutofit/>
          </a:bodyPr>
          <a:lstStyle/>
          <a:p>
            <a:r>
              <a:rPr lang="en-US" sz="4000" b="1" u="sng" dirty="0" smtClean="0"/>
              <a:t>The Home front </a:t>
            </a:r>
            <a:r>
              <a:rPr lang="en-US" sz="4000" dirty="0" smtClean="0"/>
              <a:t> - All activities the civilian population engages in in support of their nation’s war effort abroad.</a:t>
            </a:r>
            <a:endParaRPr lang="en-US" sz="4000" b="1" u="sng" dirty="0"/>
          </a:p>
        </p:txBody>
      </p:sp>
      <p:pic>
        <p:nvPicPr>
          <p:cNvPr id="1026" name="Picture 2" descr="https://upload.wikimedia.org/wikipedia/commons/c/c5/ServiceOnTheHomeFrontP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233" y="0"/>
            <a:ext cx="4785767" cy="626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10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u="sng" dirty="0" smtClean="0"/>
          </a:p>
          <a:p>
            <a:pPr marL="0" indent="0" algn="ctr">
              <a:buNone/>
            </a:pPr>
            <a:endParaRPr lang="en-US" sz="2400" b="1" u="sng" dirty="0"/>
          </a:p>
          <a:p>
            <a:pPr marL="0" indent="0" algn="ctr">
              <a:buNone/>
            </a:pPr>
            <a:endParaRPr lang="en-US" sz="2400" b="1" u="sng" dirty="0" smtClean="0"/>
          </a:p>
          <a:p>
            <a:pPr marL="0" indent="0" algn="ctr">
              <a:buNone/>
            </a:pPr>
            <a:endParaRPr lang="en-US" sz="2400" b="1" u="sng" dirty="0"/>
          </a:p>
          <a:p>
            <a:pPr marL="0" indent="0" algn="ctr">
              <a:buNone/>
            </a:pPr>
            <a:endParaRPr lang="en-US" sz="2400" b="1" u="sng" dirty="0" smtClean="0"/>
          </a:p>
          <a:p>
            <a:pPr marL="0" indent="0" algn="ctr">
              <a:buNone/>
            </a:pPr>
            <a:endParaRPr lang="en-US" sz="2400" b="1" u="sng" dirty="0"/>
          </a:p>
          <a:p>
            <a:pPr marL="0" indent="0" algn="ctr">
              <a:buNone/>
            </a:pPr>
            <a:endParaRPr lang="en-US" sz="2400" b="1" u="sng" dirty="0" smtClean="0"/>
          </a:p>
          <a:p>
            <a:pPr marL="0" indent="0" algn="ctr">
              <a:buNone/>
            </a:pPr>
            <a:endParaRPr lang="en-US" sz="2400" b="1" u="sng" dirty="0"/>
          </a:p>
          <a:p>
            <a:pPr marL="0" indent="0" algn="ctr">
              <a:buNone/>
            </a:pPr>
            <a:r>
              <a:rPr lang="en-US" sz="2400" b="1" u="sng" dirty="0" smtClean="0"/>
              <a:t>Overview of the Home Front</a:t>
            </a:r>
            <a:r>
              <a:rPr lang="en-US" sz="2400" b="1" dirty="0" smtClean="0"/>
              <a:t>:</a:t>
            </a:r>
            <a:endParaRPr lang="en-US" sz="2400" dirty="0"/>
          </a:p>
          <a:p>
            <a:r>
              <a:rPr lang="en-US" sz="2400" dirty="0"/>
              <a:t>Unemployment fell to 1.2 </a:t>
            </a:r>
            <a:r>
              <a:rPr lang="en-US" sz="2400" dirty="0" smtClean="0"/>
              <a:t>percent (meaning only 1.2% of the population did NOT have a job).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Average weekly pay rose 10</a:t>
            </a:r>
            <a:r>
              <a:rPr lang="en-US" sz="2400" dirty="0" smtClean="0"/>
              <a:t>%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US Government set price controls on certain </a:t>
            </a:r>
            <a:r>
              <a:rPr lang="en-US" sz="2400" dirty="0" smtClean="0"/>
              <a:t>goods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838200"/>
            <a:ext cx="9144000" cy="6858000"/>
          </a:xfrm>
          <a:blipFill dpi="0" rotWithShape="1">
            <a:blip r:embed="rId3">
              <a:alphaModFix amt="0"/>
            </a:blip>
            <a:srcRect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u="sng" dirty="0" smtClean="0"/>
          </a:p>
          <a:p>
            <a:pPr marL="0" indent="0" algn="ctr">
              <a:buNone/>
            </a:pPr>
            <a:endParaRPr lang="en-US" sz="2400" b="1" u="sng" dirty="0"/>
          </a:p>
          <a:p>
            <a:pPr marL="0" indent="0" algn="ctr">
              <a:buNone/>
            </a:pPr>
            <a:endParaRPr lang="en-US" sz="2400" b="1" u="sng" dirty="0" smtClean="0"/>
          </a:p>
          <a:p>
            <a:pPr marL="0" indent="0" algn="ctr">
              <a:buNone/>
            </a:pPr>
            <a:endParaRPr lang="en-US" sz="2400" b="1" u="sng" dirty="0"/>
          </a:p>
          <a:p>
            <a:pPr marL="0" indent="0" algn="ctr">
              <a:buNone/>
            </a:pPr>
            <a:endParaRPr lang="en-US" sz="2400" b="1" u="sng" dirty="0" smtClean="0"/>
          </a:p>
          <a:p>
            <a:pPr marL="0" indent="0" algn="ctr">
              <a:buNone/>
            </a:pPr>
            <a:endParaRPr lang="en-US" sz="2400" b="1" u="sng" dirty="0"/>
          </a:p>
          <a:p>
            <a:pPr marL="0" indent="0" algn="ctr">
              <a:buNone/>
            </a:pPr>
            <a:endParaRPr lang="en-US" sz="2400" b="1" u="sng" dirty="0" smtClean="0"/>
          </a:p>
          <a:p>
            <a:pPr marL="0" indent="0" algn="ctr">
              <a:buNone/>
            </a:pPr>
            <a:endParaRPr lang="en-US" sz="2400" b="1" u="sng" dirty="0"/>
          </a:p>
          <a:p>
            <a:pPr marL="0" indent="0" algn="ctr">
              <a:buNone/>
            </a:pPr>
            <a:r>
              <a:rPr lang="en-US" sz="2400" b="1" u="sng" dirty="0" smtClean="0"/>
              <a:t>Overview of the Home Front</a:t>
            </a:r>
            <a:r>
              <a:rPr lang="en-US" sz="2400" b="1" dirty="0" smtClean="0"/>
              <a:t>:</a:t>
            </a:r>
            <a:endParaRPr lang="en-US" sz="2400" dirty="0"/>
          </a:p>
          <a:p>
            <a:r>
              <a:rPr lang="en-US" sz="2400" dirty="0"/>
              <a:t>Social Changes – Couples rush to marry, Families become comfortable leaving children with neighbors or day cares, returning soldiers turned into the “baby boom” generation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-GI Bill of Rights helped ease the transition of returning soldiers by giving them education benefits and assistance buying homes, farms, or starting businesses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49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6037"/>
            <a:ext cx="7886700" cy="1325563"/>
          </a:xfrm>
        </p:spPr>
        <p:txBody>
          <a:bodyPr/>
          <a:lstStyle/>
          <a:p>
            <a:r>
              <a:rPr lang="en-US" dirty="0" smtClean="0"/>
              <a:t>The Green River Ordnance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399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u="sng" dirty="0" smtClean="0"/>
              <a:t>GROP</a:t>
            </a:r>
            <a:r>
              <a:rPr lang="en-US" dirty="0" smtClean="0"/>
              <a:t> was a munitions plant in Dixon, IL during World War II. This means that they typically made explosives and ammunition.</a:t>
            </a:r>
          </a:p>
          <a:p>
            <a:endParaRPr lang="en-US" dirty="0"/>
          </a:p>
          <a:p>
            <a:r>
              <a:rPr lang="en-US" dirty="0" smtClean="0"/>
              <a:t>The plant was constructed rapidly in 1942 and run by a private company called the Stewart-Warner Corporation – the government paid them a hefty contract to oversee the plant.</a:t>
            </a:r>
          </a:p>
          <a:p>
            <a:endParaRPr lang="en-US" dirty="0"/>
          </a:p>
          <a:p>
            <a:r>
              <a:rPr lang="en-US" b="1" u="sng" dirty="0" smtClean="0"/>
              <a:t>Ordnances</a:t>
            </a:r>
            <a:r>
              <a:rPr lang="en-US" dirty="0" smtClean="0"/>
              <a:t> are types of explosives.</a:t>
            </a:r>
          </a:p>
          <a:p>
            <a:endParaRPr lang="en-US" dirty="0"/>
          </a:p>
          <a:p>
            <a:r>
              <a:rPr lang="en-US" dirty="0" smtClean="0"/>
              <a:t>Examples: Bazooka ammunition, artillery shells, battleship ammunition, rifle grenades, fuses, and rockets.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0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686800" cy="6553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u="sng" dirty="0" smtClean="0"/>
              <a:t>Internment of Japanese Americans</a:t>
            </a:r>
            <a:r>
              <a:rPr lang="en-US" sz="2800" dirty="0" smtClean="0"/>
              <a:t>: </a:t>
            </a:r>
          </a:p>
          <a:p>
            <a:endParaRPr lang="en-US" sz="2800" dirty="0"/>
          </a:p>
          <a:p>
            <a:r>
              <a:rPr lang="en-US" sz="2800" dirty="0" smtClean="0"/>
              <a:t>People of Japanese ancestry were forcibly removed from California, Washington St, Oregon, and Arizona and sent to “relocation centers.”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-Many were mistreated and victims of discrimination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-In Chicago, Japanese Americans were treated much better </a:t>
            </a:r>
            <a:r>
              <a:rPr lang="en-US" sz="2800" smtClean="0"/>
              <a:t>due </a:t>
            </a:r>
            <a:r>
              <a:rPr lang="en-US" sz="2800" smtClean="0"/>
              <a:t>to their </a:t>
            </a:r>
            <a:r>
              <a:rPr lang="en-US" sz="2800" dirty="0" smtClean="0"/>
              <a:t>“contributions to the economy.”  (NY Times example)</a:t>
            </a:r>
          </a:p>
          <a:p>
            <a:endParaRPr lang="en-US" sz="2800" dirty="0" smtClean="0"/>
          </a:p>
          <a:p>
            <a:r>
              <a:rPr lang="en-US" sz="2800" dirty="0" smtClean="0"/>
              <a:t>-In 1965, Congress finally compensated victims of Japanese Internment – but this was less than 10% of actual losses.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4/43/Posted_Japanese_American_Exclusion_Or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54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Use the primary and secondary source documents to answer the questions on your worksheet. This is a test grade. </a:t>
            </a:r>
            <a:r>
              <a:rPr lang="en-US" sz="3600" dirty="0" smtClean="0">
                <a:sym typeface="Wingdings" panose="05000000000000000000" pitchFamily="2" charset="2"/>
              </a:rPr>
              <a:t>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 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Ch 24 Pg. 764 (Def: #1-10, Main ideas #1-8)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Pg. 765 (#1-3)</a:t>
            </a:r>
          </a:p>
          <a:p>
            <a:r>
              <a:rPr lang="en-US" dirty="0" smtClean="0"/>
              <a:t>Ch 25 Pg. 804 (#2-10, #8, #9, #10)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Pg. 805 (#1-3)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Study Guide due next class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377</Words>
  <Application>Microsoft Office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The Home Front</vt:lpstr>
      <vt:lpstr>PowerPoint Presentation</vt:lpstr>
      <vt:lpstr>PowerPoint Presentation</vt:lpstr>
      <vt:lpstr>PowerPoint Presentation</vt:lpstr>
      <vt:lpstr>The Green River Ordnance Plant</vt:lpstr>
      <vt:lpstr>PowerPoint Presentation</vt:lpstr>
      <vt:lpstr>PowerPoint Presentation</vt:lpstr>
      <vt:lpstr>Document Search</vt:lpstr>
      <vt:lpstr>Book Questions: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Home Front</dc:title>
  <dc:creator>Meaghan</dc:creator>
  <cp:lastModifiedBy>Sterchi, Aaron</cp:lastModifiedBy>
  <cp:revision>17</cp:revision>
  <dcterms:created xsi:type="dcterms:W3CDTF">2015-03-05T23:24:15Z</dcterms:created>
  <dcterms:modified xsi:type="dcterms:W3CDTF">2018-11-08T16:48:20Z</dcterms:modified>
</cp:coreProperties>
</file>