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46DC911-992E-4D9E-8D53-694CBA2660F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8FCA00B-4BF2-44D6-A4B1-FC0B51CB33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Q_lizW5zS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05400"/>
            <a:ext cx="6400800" cy="1752600"/>
          </a:xfrm>
        </p:spPr>
        <p:txBody>
          <a:bodyPr/>
          <a:lstStyle/>
          <a:p>
            <a:r>
              <a:rPr lang="en-US" smtClean="0"/>
              <a:t>Module 18.2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668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Hardship &amp; Suffering during the Great Depression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Depressed Way of Living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6556248" cy="4572000"/>
          </a:xfrm>
        </p:spPr>
        <p:txBody>
          <a:bodyPr/>
          <a:lstStyle/>
          <a:p>
            <a:r>
              <a:rPr lang="en-US" dirty="0" smtClean="0"/>
              <a:t>In cities across the country people lost their jobs, were evicted from their homes, and ended up living in the streets.</a:t>
            </a:r>
          </a:p>
          <a:p>
            <a:r>
              <a:rPr lang="en-US" dirty="0" smtClean="0"/>
              <a:t>Some slept in parks, or sewer pipes, wrapping themselves in newspapers to fend off the cold.</a:t>
            </a:r>
          </a:p>
          <a:p>
            <a:r>
              <a:rPr lang="en-US" dirty="0" smtClean="0"/>
              <a:t>(Remember:  “Hoover Blankets” &amp; “</a:t>
            </a:r>
            <a:r>
              <a:rPr lang="en-US" dirty="0" err="1" smtClean="0"/>
              <a:t>Hoovervilles</a:t>
            </a:r>
            <a:r>
              <a:rPr lang="en-US" dirty="0" smtClean="0"/>
              <a:t>”)</a:t>
            </a:r>
            <a:endParaRPr lang="en-US" dirty="0"/>
          </a:p>
        </p:txBody>
      </p:sp>
      <p:pic>
        <p:nvPicPr>
          <p:cNvPr id="7170" name="Picture 2" descr="http://studentministryorg.c.presscdn.com/wp-content/uploads/2007/03/youre-fir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1" y="4048759"/>
            <a:ext cx="2667000" cy="2809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relief…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Soup Kitchens</a:t>
            </a:r>
            <a:r>
              <a:rPr lang="en-US" dirty="0" smtClean="0"/>
              <a:t> – If people were lucky, they made it into a soup kitchen for free soup and bread… but lines were long and sometimes people had to walk far only to be turned away or to stand in a line for hours.</a:t>
            </a:r>
          </a:p>
          <a:p>
            <a:endParaRPr lang="en-US" b="1" dirty="0" smtClean="0"/>
          </a:p>
          <a:p>
            <a:r>
              <a:rPr lang="en-US" b="1" dirty="0" smtClean="0"/>
              <a:t>Breadlines</a:t>
            </a:r>
            <a:r>
              <a:rPr lang="en-US" dirty="0" smtClean="0"/>
              <a:t> – A similar concept… people would stand in long lines and wait for a chance to get free bread.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506" name="Picture 2" descr="http://www.camelcitydispatch.com/wp-content/uploads/2012/09/bread-line-great-depres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Racial Inequality continues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Conditions for African Americans and Latin Americans were especially difficult… they were victims of prejudice and violence</a:t>
            </a:r>
          </a:p>
          <a:p>
            <a:endParaRPr lang="en-US" dirty="0" smtClean="0"/>
          </a:p>
          <a:p>
            <a:r>
              <a:rPr lang="en-US" dirty="0" smtClean="0"/>
              <a:t>When they were able to get a job, they were paid lower wages and dealt with many forms of institutional racism.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91440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Economically, farmers were hit the hardest during the depression. They were unable to sell their crops and many lost their farms when they were unable to pay their bills.</a:t>
            </a:r>
          </a:p>
          <a:p>
            <a:endParaRPr lang="en-US" dirty="0" smtClean="0"/>
          </a:p>
          <a:p>
            <a:r>
              <a:rPr lang="en-US" dirty="0" smtClean="0"/>
              <a:t>…however… the fact that some were able to grow their own food meant they had an easier time surviving.</a:t>
            </a:r>
          </a:p>
          <a:p>
            <a:endParaRPr lang="en-US" dirty="0"/>
          </a:p>
          <a:p>
            <a:r>
              <a:rPr lang="en-US" dirty="0" smtClean="0"/>
              <a:t>During the Depression, farmers protested their hard times by burning their crops publicly. What affect might this have had??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www.livinghistoryfarm.org/farminginthe30s/media/money09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04800"/>
            <a:ext cx="5029200" cy="6179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Dust Bowl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Over-farming had made a lot of farmland unfit for growing crops.</a:t>
            </a:r>
          </a:p>
          <a:p>
            <a:endParaRPr lang="en-US" dirty="0" smtClean="0"/>
          </a:p>
          <a:p>
            <a:r>
              <a:rPr lang="en-US" dirty="0" smtClean="0"/>
              <a:t>As a result… large fields were left without grass or crops on top of the dirt. </a:t>
            </a:r>
          </a:p>
          <a:p>
            <a:endParaRPr lang="en-US" dirty="0" smtClean="0"/>
          </a:p>
          <a:p>
            <a:r>
              <a:rPr lang="en-US" dirty="0" smtClean="0"/>
              <a:t>Strong winds picked up the dust creating “dust storms.”   This was especially bad in Kansas, Oklahoma, Texas, New Mexico, and Colorado.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effects in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Suicide rate increased</a:t>
            </a:r>
          </a:p>
          <a:p>
            <a:endParaRPr lang="en-US" dirty="0" smtClean="0"/>
          </a:p>
          <a:p>
            <a:r>
              <a:rPr lang="en-US" dirty="0" smtClean="0"/>
              <a:t>Three times as many people were admitted to mental asylums.</a:t>
            </a:r>
          </a:p>
          <a:p>
            <a:endParaRPr lang="en-US" dirty="0" smtClean="0"/>
          </a:p>
          <a:p>
            <a:r>
              <a:rPr lang="en-US" dirty="0" smtClean="0"/>
              <a:t>Cultural Effect: Years later… many people who were young during the depression professed a </a:t>
            </a:r>
            <a:r>
              <a:rPr lang="en-US" b="1" dirty="0" smtClean="0"/>
              <a:t>deep</a:t>
            </a:r>
            <a:r>
              <a:rPr lang="en-US" dirty="0" smtClean="0"/>
              <a:t> need to be financially stable during adulthood.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https://www.youtube.com/watch?v=IQ_lizW5zSI</a:t>
            </a:r>
            <a:endParaRPr lang="en-US" dirty="0" smtClean="0"/>
          </a:p>
          <a:p>
            <a:endParaRPr lang="en-US" dirty="0" smtClean="0"/>
          </a:p>
          <a:p>
            <a:r>
              <a:rPr lang="en-US" b="1" smtClean="0"/>
              <a:t>BEFORE watching activity</a:t>
            </a:r>
            <a:r>
              <a:rPr lang="en-US" dirty="0" smtClean="0"/>
              <a:t>: Based on your notes…come up with a plan to solve the problems of the Great Depression. Then we will watch a video to see what was actually done and what people who lived through it thought and felt.</a:t>
            </a:r>
          </a:p>
          <a:p>
            <a:endParaRPr lang="en-US" dirty="0" smtClean="0"/>
          </a:p>
          <a:p>
            <a:r>
              <a:rPr lang="en-US" dirty="0" smtClean="0"/>
              <a:t>Macro (big) Solutions: How will you fix the economy itself? Businesses? Jobs?</a:t>
            </a:r>
          </a:p>
          <a:p>
            <a:endParaRPr lang="en-US" dirty="0" smtClean="0"/>
          </a:p>
          <a:p>
            <a:r>
              <a:rPr lang="en-US" dirty="0" smtClean="0"/>
              <a:t>Micro (small) Solutions: How will you provide relief for individuals suffering during the Depression?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71</TotalTime>
  <Words>448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Georgia</vt:lpstr>
      <vt:lpstr>Wingdings</vt:lpstr>
      <vt:lpstr>Wingdings 2</vt:lpstr>
      <vt:lpstr>Civic</vt:lpstr>
      <vt:lpstr>Hardship &amp; Suffering during the Great Depression </vt:lpstr>
      <vt:lpstr>A Depressed Way of Living</vt:lpstr>
      <vt:lpstr>Finding relief…</vt:lpstr>
      <vt:lpstr>PowerPoint Presentation</vt:lpstr>
      <vt:lpstr>Racial Inequality continues</vt:lpstr>
      <vt:lpstr>Farmers</vt:lpstr>
      <vt:lpstr>PowerPoint Presentation</vt:lpstr>
      <vt:lpstr>The Dust Bowl</vt:lpstr>
      <vt:lpstr>General effects in society</vt:lpstr>
      <vt:lpstr>Video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Hardship &amp; Suffering during the Great Depression &amp; Hoover Struggles with the Depression</dc:title>
  <dc:creator>Meaghan</dc:creator>
  <cp:lastModifiedBy>Sterchi, Aaron</cp:lastModifiedBy>
  <cp:revision>10</cp:revision>
  <dcterms:created xsi:type="dcterms:W3CDTF">2015-02-01T18:44:05Z</dcterms:created>
  <dcterms:modified xsi:type="dcterms:W3CDTF">2018-09-26T16:25:34Z</dcterms:modified>
</cp:coreProperties>
</file>