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63F81-D6C4-4118-8C4F-DDD36C86125D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28D26-9EB8-42EE-9E56-FA85B7996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Roaring Twenties: Changing Ways of Life &amp; </a:t>
            </a:r>
            <a:r>
              <a:rPr lang="en-US" b="1" smtClean="0"/>
              <a:t>1920s Women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MODULE 17.3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&amp; 17.4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why the prosperity of the Post-WWI decade (1918-1928) was “superficial.”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were some of the postwar issues Americans dealt with from 1918-1928?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Roaring 20’s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called the </a:t>
            </a:r>
            <a:r>
              <a:rPr lang="en-US" b="1" dirty="0" smtClean="0"/>
              <a:t>Roaring Twenties </a:t>
            </a:r>
            <a:r>
              <a:rPr lang="en-US" dirty="0" smtClean="0"/>
              <a:t>because the decade seemed to be a time of great prosperity and enjoyment.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culture of success and celebration made its way into art, music, and motion pictures.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2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World War I, Americans experienced cultural conflicts and internal tensions due to rapid changes in culture.</a:t>
            </a:r>
          </a:p>
          <a:p>
            <a:endParaRPr lang="en-US" dirty="0"/>
          </a:p>
        </p:txBody>
      </p:sp>
      <p:pic>
        <p:nvPicPr>
          <p:cNvPr id="14338" name="Picture 2" descr="http://mokshaconsulting.freehostia.com/wordpress/wp-content/uploads/2011/07/sto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032809"/>
            <a:ext cx="2362200" cy="28251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2000"/>
            <a:lum/>
          </a:blip>
          <a:srcRect/>
          <a:stretch>
            <a:fillRect l="-43000" r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American 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 cities like New York &amp; Chicago continued to rise in economic and social prominence and take over mainstream culture.</a:t>
            </a:r>
          </a:p>
          <a:p>
            <a:endParaRPr lang="en-US" dirty="0"/>
          </a:p>
          <a:p>
            <a:r>
              <a:rPr lang="en-US" dirty="0" smtClean="0"/>
              <a:t>This led to tensions between “small town/rural traditional values” and “big city/urban values”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Small town / rural values – revolves around a traditional lifestyle and protestant Christian ethics</a:t>
            </a:r>
          </a:p>
          <a:p>
            <a:endParaRPr lang="en-US" dirty="0"/>
          </a:p>
          <a:p>
            <a:r>
              <a:rPr lang="en-US" dirty="0" smtClean="0"/>
              <a:t>Big-City / Urban values – revolves around progressivism, celebration of success, enjoying life after a terrible war… a PARTY atmosphere</a:t>
            </a:r>
          </a:p>
          <a:p>
            <a:endParaRPr lang="en-US" dirty="0"/>
          </a:p>
          <a:p>
            <a:r>
              <a:rPr lang="en-US" dirty="0" smtClean="0"/>
              <a:t>People with these two mindsets viewed laws and issues of personal freedom very differently.</a:t>
            </a:r>
            <a:endParaRPr lang="en-US" dirty="0"/>
          </a:p>
        </p:txBody>
      </p:sp>
      <p:sp>
        <p:nvSpPr>
          <p:cNvPr id="12290" name="AutoShape 2" descr="data:image/jpeg;base64,/9j/4AAQSkZJRgABAQAAAQABAAD/2wCEAAkGBhQSEBUUEhQUFRUUFBQXFRcXFBQUFxUUFBQVFBQUFBQXHCYeFxkjGRQUHy8gJCcpLCwsFR4xNTAqNSYsLCkBCQoKDgwOGg8PGiwkHCQsLCksLCwsLCwpKSkpLCwpLCwpLCwsLCwpKSwsKSwsLCwsKSwsLCwsLCwsLCwpLCwsLP/AABEIALcBEwMBIgACEQEDEQH/xAAcAAAABwEBAAAAAAAAAAAAAAAAAQIDBQYHBAj/xAA8EAABAwIEBAQDBgUEAgMAAAABAAIRAyEEBTFBBhJRYQcicYETkfAyQmKhsdEjUsHh8RQVM5KCshckU//EABoBAAIDAQEAAAAAAAAAAAAAAAIDAAEEBQb/xAAqEQACAgICAQMCBgMAAAAAAAAAAQIRAyESMQQiQVETMgUUUmGBkUNxof/aAAwDAQACEQMRAD8AyLG5a6mbi3VcsLV/9kbicMDF4VNq8E1ecgCyzxyp9m6eF+xWoRwpbNcjND7RuokpqafQpxcdMJBGjhWUdn+5kM5VxNqkIQi5VVJFttgJldeX1AHCVzAJQCtkWnZp3Due0mgCQrZis4ospF7yBZYXQeQQQYhdmJx76n2nEgbLM8Fvs1LNo7eJM5FeoeUQ0Gyhi1DmQaVoSpUhDduwoS4RNEpYVkLHwvw3RxgNP43w633Q77LvRFnnh/i8LJfTLmj7zbhV+hXLHBzSQWkEHoQvQ3AfEgx2DBdHM3yvBvcbpOSUoO/YYqaPP+X5fUrVBTptLnExA/qrTxbwUMFhKb3Emo8w7p6LY6GRUaVU1GUmte7UgQs+8bMUeSizuSlrM5TSRfFJGUFyKUgoStQixyVp3CPJjsGaNQAltgVmAC0/wqyio0Oe4EB2iRn+2x2Ls4cs8NHjEfxP+MGR39VWuNcM2niSxugC3gtPKfQrz/xg5xxlTmEXt6JeGbnLYeRJR0Qy6MBU5arT3C55Uvw9kzq1QdAVpk0lszwTb0Xmrk9N9IVSBPKs3zZ81XRoCtdr4SMPyDosizbCGnVcHdSs3ju2zT5HRxBXHgWmS64sqlh2AuE6LRuGcTRY0aSmZ36aF4FuyS4iwrW0iWi8LJa32j6lbFm2IYWXOoWWZ3h2tqEt0KX48vYPyI6sjYQUph8BLQUafzQhYmbHloaGQ0yErE1eUEwqTwBnbnkscZhW7MM0ptPK4i6wSi4yo2Raasy3izMjUqkHZQCuvFuStd/EpkKmFq34mnHRkypqWwBOUGczgE2AnsOw8wgHVMFokMZkjms5gLKLha9k2UithwHC8KpcR8Lsw55nG50b1SIZbdMfPF7oqACdp0eqlMBRoud/FeabbfZbzLU+GeAsBUptqsDqwOhdIkj8KOeRR7BjCzJ8ryipiKgp0WFziY9O5OwWl4ngBuDyyu8gOqmldx+6bSG9lo2WZJRoAfCpsZbYASu3E5cyrTdTqCWVBDgeh2WeWZyeug0kjygjAW1534GUnknC1HUzs1/mZ6TqFmPEPCGJwTorUzGzxdpjof3WmOSMuhVEM0o+ZI5ksQeyMhKcO8M1cZVFOiJ05nbNHUr0HwjwlTwFD4bDLnXe7qV59ybifEYSfgVOUO1sDMKUHilj/wD9tPwhJyRlLXsEqR6De6TfZVTjPhFmOpkGzmg8ju65uBuLHY3Dcz/ttMPjr1VQ4h8Ua1DFPp0g0saYv1WOMZcqXaHaStmdZzlFTDVTTqCCNO46hcYVj4l4vdjQDUptDhoQq8uhG2t9meSV6J3hJuH+NOIMAadFrmA4twkBlJ7RsBZYMSl4asWvaRsR+qVkxc92HHJWqPRGNzVtNnM4gArMuPMLRrN+LTcOYfmj41zouwlJoNyBKoBxDojmPzScOJ/dY3JNL00NKUyjOn0SOXcqMKDDcLW0mqZljJxdo0HMOJ3Mptd1VPznNRWMwjzHG89No6KLKXjxqOx2XI3oAKfw2Kc1wIJXPCATWhCdFlzXNXGiIKrnxC8iUt9clsJ7KaHNVaO6CMeKGSlzki34DKv4TbbIK4YHLx8NvogsDns20jL+Fcx+FVJPRJz/ADg1asglQ7XQhK6HBcuRg5vjxJFmdP5eUmQuJxkpASkSSRTk32G0Ky5HjqLI5oVbDU4Gx6qpR5KgoS4ml4jj6nRpRSALyLdB3KoOZZq+s8ue4uJ67ei4C9GhhjjDoKWRyLlw1k2DpxVx1dnUUWu5jbd/LP8A1Vwd4wYSlajRquDbNjlYIHSf2WOAJTR0VSxKTtk5/B6M4I4/o49rmhpp1W3NMkHyzZzTv9dU54k55VweBdVou5XlzGh0A8vMbm9jovPmU5vUw1Zlai7le026EaEOG4PRaZxpxe3G5Ix7fK41mNezXlc1pcROwJuEqWOpL4ItlPd4m5ibf6l49A0fnC48VxpjKrHMqV3va4QQ6CI+VlByj0WjhH4KthuSSUZKQ4oig3OSJQlEVAS/eGOc/BbiZ0DOb5Aqk5hjDUqvedXOJ+ZSKGLcwODTHMIPcJpLUKk5fIblcUg5QlFCCYACUGmChCBCoh3ZlmZqho/lCj4RoKJV0STbdsShCMoKygSihGgoQKEEZKJQglWDg/B89YeqgYVt4JxDWPBKVldRY7BFymatQw0NA7IJqnmzIF0FzDbxl8Hn/lRgKa4dwLaxLDrsujFcF1xUDGNLp07dz0C6vNJ0zn/TdWiAa2VP5BwViMXdjeVv8zpA9uqvPC3hvTpkPred49eVp1t1KvlFgaIaI6WsB0+v2KTPOl9oyOL5KRl3hLQaB8Z73m1mkME6nYn/AB7KW/8Aj3AixogjrzPk+5Pp8/lbGUbea/TX3mNdPy6i79Ki0memtxr1H1v0Kzuc37jPSil1vCrBPbam5h6tqO6mftEjt7KJzHwSBE4euQelVoj/ALs0Pt/Raj8JpJ1ER6dv8x+i6RQ5Y/P56dlI5Jr3AlxPOObeH+Nw0l9Fzmj79P8AiN67XHuAq+8L1jQo37DT13MaWUDn3BeDxhd8Si3n3ewfDqg7aDzdYM72stEc/wCpC9ex5sIRtruDS0E8pIJbNiQCAY0m5+av3FfhFiMOC/Dn49MXsIqNG8s0d/437BZ+7WDstCkpdFAciQJSVZQbikkBEgVCgiggEJUIEUAjRKFCkEJRKiwIEoFd+RYZtSs1jtCqbpWWlboj5REqb4h4bfQqwAS12ibzDIjRpBztSqU06LeOW/2IdGEAjhGATB4de6l8RglR+FwDqjuUAzurv4eZgHfwX3V9w3CFJji8NF1llmcG0zT9OMqaMKxuDNN0OXMFaOPsPy4k2gbKrhaIu1YiaqVCgFK5eYFlFhS2DFkrP9pv/D43kJJuYvG6JcyCw0d7iic4U4FqteKlU8g2AuTvdaRg8HHXS53t/n/GqGHpm2lv0n9x89INjIYau2LH89tzMW/LWbXCZOTk7Z51LiqQmmXdI1Gh1n/B/Y6v0HzcnQnboP8AN9NdphNR4dYOvMaXNth6Dv8AonWSG2uB73Jm4jfXS8d0JTH2vDrbze5tOx6H62v0PsNNZAiPcxb6kLlw9Ibwdbg7xJv2HcTAtK6GkkWvOgi7RpqLmR1mZUoBsfoEQCNBpa89/wC46InOI0O8aansfmPW0JltYd+3SdZH6+giEuhi4sQCPe3fv2BFwB72BsfZjOUCxj5/pY6G1tI3TrodqPz/AFJvHr0TBc1xJB010kR+sD1FgU22qR9mfT8I6bf0uqZKHa1Qi2s2EWPWTP16Kj8a+HlLGg1KUUq41dHlqno8D72nm19Vcv8AXB0iN7W072tH5Fc7qlyB772FyP7IVNxdoYo62ebMzymrhqjqdZpa8bbETEg7juuFy9G8RcK0MbR5aoh33Xj7TCRaD07brC+JuF6uCqllQS0/YeB5XDb0PZbsWZT0+xUoV0QxRQjRJ4sBEoQhKAKohoTuEG4rL6VWiAKjW3/EqjlvDlatW+GGkEGDI0Wr+Frv/oiepViq4NjeZzWgG5JAWH6zg3E18FKmYvxdk9PChlJt3xLiqyVMcVYw1MVULtnED0Ch1shfFWZsj9WgwF25K+MRTP4guRjCTA1KvfBnB8uFSrHUBDkkox2Fji29Gh/7Yyqxpc0GAFmniW8io1gEALW6RDWgDRV3ijhunimm45lgxTUZWzVNWmjDwlgKQzjJXYd5aTI2K4Aumne0YnFp0y++HPD7jU+KbBa8AIsV5/y7iyrRbysVm4U47qGqG1TqseXHJvkaYyj0i58U8MUq4MxMLHM8yT4DyAZCuvH/ABFUY5vw3WKoOLzJ9U+co8EZVfsDlcen2czQpjDDyqJpi6mqTfKFPIfRv/DI7bDRIyiWU7JtQZNp13kWECb7Wi+9jqCuoNEAaiRECY7bxeekGQs/wviKD/zUvdhnefsv7zvuVYst4uwtWB8TkNgA+1zAJk27a6eilnEn42SPsTtOg06GLEAbfLpp0jypVSm9gFpIuOvO7QQe0fZNiCnsJEc4Ic2BBBkEXje+++gI1CfpM5zExAPMDE3uSesdxeDdQzMZwr+YQSZMdiRNptIl0i8wQV2QQf5v5SJB9R89pgu7JqrSB2g6RcEDQxf9D3T1MDWQQBvaXaibQbntYnojQpi3sBGsxbYHvrY7e6564cB6DoYmbCdW3BPQcoCDagcbz7zpoQT76O9Qn3ugwb8uuxB3sNhAuJFpUZDnw7tjIjQTEd2nppppB0TtZ/KyZud9CBFiY7SUn4Nos4d7Xi3v30uVzveHOHQSI37mD1/qUtsJKxptUiTudLDfTT5+wXUytIh2u/eLmZ6Lm5JuDOsCPff9F0PpBrRfX1HfX62SxodR02bMC/z0UXnGS08Sx1Oq0EOF+rY05ei6WOdOp/qlstrafr5Kk6LowXivhSpgqkHzUyTyP6joehUASvSWaZFTxFJ1KsObmmDuDsQsG4o4cfg6xY4Hl+46LOH7ro4c3PT7M2SFbRDK68FcCHERVq2pg6fzf2VLCkqfEmIazkFVwb0CbNSaqIEHFO2b7gsG1rQ2mAGjYJ6uQxpkj3WY+FvEdR2INOq9zg4Wkyi8VM7e3ENZTeQAJIBWD6L58TTzVchfH3CzHg16RAO4nVZtyrsfnNYiDUcR0lcsrdji4qmzPOSk7QKbyDI1Ck28TVwID4hRhR8qNxT7BTa6Na4Nz11TCuc8yQCqLmnFlf4z+V8AEgI+HM8+FTew7qBq3cT1JSIYkpO0OlN8VQ9jcxfVMvMlcsoQjDVpoRbYRS6NYtcCNQUhFChCXzfNvjMaDqFEQjAQVJUW3e2SOQYT4ldrTuVr9PgWm5gtssx4GpTimrfaTYaPRYfJfqNeDJKEfSUN/h8yUFeDCCymr81k+TzyDOqcbr2SS1LZ9fX1unHXVolcs4grUD/CeQLS3VpvN2m30equmR+JDDDK7eQmBztktgfh1Gm39VmzTdONMIaoGeKGb7l/JvlHMmvbzsc17doOttnC3z6AJ/4oPl0JHaYEyDe/S8izxN1heT59Vw7waTiNJabtdvBboVpORcaUsVZ38OoYHKTIcGi/I75mPXqrs5WfwpQ3HaLS9sX3bob66NF7i/tAK5jWMgOuOvQnTrHqLaiybONBt01i8HWCBYAROkWSALyfnP5EgyLA3vPeVXIycTtrGB5Y5flreXAfZ9VxfGie5/LadvyROeWx6SP/ACv7ekx+SUymHSbNOw/9i0ai14QN2ElQ4IaO230PrVO/HJbOp2PWdJget1zPdPl/rt66pdMgggHTvpKouhFN0HmPtbff2TlN0EuiR0/qhUuR2/NJpsMSNtkIR0upmzgVFcRZBTxtEseIP3TuD6qYpvAbGibYJM7j80SdbQJ534i4cqYOqWVBb7p2IUUvSWe8N0sXRLajbxY7hYRxPwrUwdQhwJZPldFvddDDmU9Psy5MdbQ3wtmn+nxTH7A3R8V5p/qMU98yNlEBAp/FcuQHJ8eISU1EEoIgQJQRwjhQsNoRIwEOVQsIhEjCNjC4wBcqEEIincRhnMMOEFNFQoKUEEUKFFt8OmTigtya6yxnwtw01yei2drbLm+Q/WbIfahhzkEDTQSAzAEspAcPkhzJp6C0gyEOaDGySNZRtPZWV/oVzfX19apTKpbBEgg6ixnsU0Sj5vZSilKi25Lxw5gDKw5m7u1fFheTBECFe8FmIfTDmnma71gbkXEDUa9pWMA/3/VSOT5/Uw7vIbT5mnRw3np6jqgcTPl8eM9rTNcFzE216CT20Pp0CfdZukjQb2Ghj81B8P50zFMlvlIu9siW/uPaLeylhiZdOnp+qWc2UHF0wzFoMu0T7X8o5tz9QUxPNpbt9aFOB8nsFARxjuYRr19QnmNjT69U3QMXH1+6VVrk3UKG6zHTKXTcgKk66rpw9Ak3ChTZ00iYG6480yeniGllRoIPZd7KXKjptv6ogLMS4x8MalAmpQHNT1gahUJzYMGxXq6ph5EG4VH4u8KKVcGpR8lT8itmPP7SEyin0YSEal844VxGGcRUYY/mAsorlWtNPoW00G1GSkyilWQcBU1w1jKTanLWHldaf3UGCltKpq1RcXTNRxnhhTrs+Jh3RImAneE/Cx1Orz1oIGiY8JMXiHPLbmkOv6LYg1YJznH02ObXdGG+K3Dpp1Gva3y6WCzuF6mzbLKdVsVACO6oOc8PZcJ5i0H2TMeelTRThy2YuUhTXEWFoMfFB0j1lQ4C1p2rEtU6LBwlnLsO+Wq94bxGP3gs3y5tl1krnZtzZ6DxcEJYVyRpjOP6cXQWZyglcR35TH8HM5yIH5JKHMnUS9jjP8oFyQh66KqC5CiOiCI9kYO/1dQugAoT9fui+v8ACJv19bKFWdWCxz6Lg9ji1w3H1cLQ+HOKmYgcr/LUA0Gjx+HvN1mIP9k5SqFpBBII0PQoZRsGcI5Fs2xtYTbt7dQey66dFpEg/XX0We8O8X83kqkB0WeTY9irxgKwgQb6nuOoKS1RzsmNw7Oz/TQPrVOU6U+g/VPNqAhLp0iPe6hnbCw1Kb9FKUgITVJoiDvuuhrYsiSFSYmowkI6YRA3T9OmiBbobZMp4gEJynS3RcgJuroW5HJjMoZVbyvaHDuFQs+8HaVUl1I8hPTRaYymUs2RxbXQP1H0eb888MMVQJ5W/EHbVVWvgX0zD2uae4IXrSpQDlEZpwnQrA89Np9k6OdrsK4s8tJTCtzzPwZw9QE05Yeyp+P8GMS2fhuDgnRzRZOPwc2S+JAwlEMpU77nRIPi5iy+bR0URjvD7GUtaRPooWvltWn9tjm+oKihjYTlI3HhrxAp4umWPPK+IWS8ZYZ1PFPBJIJkX2KhaGJcx0tJBHRdGY5m+uQXm4EKQxcJWuiOaaOKEECEE4USmA+ynym8GPKE8QuZN+pnrMEaxRX7CUEcIIRtHEjKQHoy9NMV0hSAcilBqhBYCBeLfXZNkoyFVBchRciDkc9UUqFhg9koBIAhOD6CoJCgrHkXFr6JDXedgtB1aPwlV0JbAgY3gpKmbZlGObUaHsIIO4P5EKaw7xrCwrLs0qUDNN5b72PqFf8AhzxCa5wbifJ0cB5ffol9HPz+FJbhtf8AS/grqpV7QuXCVWvHMwtc06EGQugUgjRypL2Y42jJsnzb2TFJ5BXTTxA3tdEqESsNpsja4J1zQU18EhE0KtMdFgi1SXPhJFVVZVMXCSWpsuQLlLCURaJzUUoByhBmrQB2XDiskpP+0xp9lIkoi5UNTaKTmfhdhKs+QNJ3FlUM18FXNvRqexWxEJDyiWSUemHd9nnzG+FuMZo0O9FDYvhDFUvtUXewlemyxJfhWmxAPsmLPIlRPNVKiWtAII9RCHKt9zLhmhU+1Tb8lXMd4b0HHyy1Z23Z3MXm4+KTMlhBaS7wtbNqhQUsd+aw/JkpCVKnc04YLfNSu0zAJ8wF9OtoUFVoltnNIPQpyaZnTvoHNsUU7JJKMKy7FbIwfmkApQUCTFI2oglgIWNiBKaglBCxiQpo+ScSZS5sgNCoUSlSkSjaqCJXKuIq2HP8J5A3bqD6haHknilSeA3ENLHfzNu0+2oWVCEC5UJy+Njyr1r+fc9E4HNaVZvNTqNcOxH5hdbBJXnHD4xzDLHOadiCQrNl3iTi6Vi4VB+MX+YV2czJ+Fv/ABy/s28AjdLpVSs1y7xcYbVaRb3aZHyKtOWcZ4atZtVsnY+U/miUkc3L4OaH3RLMSEjlC5G4xjtHA+hCXTf3R3Zj+m0LcwTZIKSX9wi+JZDQaTFEoAJk1EQq91A+I85I5kltQpXP1UJVBuKJzkHQkvjZQiFykF90gVET3qgkgVE3UYlbonAypQQ3yFBEjUohkAqFrRMloMRNtp9LdEzi8DTxAPMDzAazcaaGL3O6CChtTaKzmuRPowTBadCLexCjwEEEcXaNkNxTASiCCCIIcBSwgghGr4DhOMMoIIWNj2BONRIKg0xQhDZBBUGGwSlEIIIRiWg2zuhKCCspPYpDnMoIKkHLQ5Tx1Rv2XuB7OIUhQ4txTYivU/7T+qCCgDin2jto+IOMaP8Aln1aCuzC+J+LaPMWO9Wx+iCCsU8GN9xX9HY3xYrAeakw+hITlPxacNaI9nf2QQUQp+Lh/SduH8WW/fpOAO4IMKx5fxthqscrjJ6sd+yNBSxWXwcPG0qJptUG4KOo42QQTKOC1TCD51ROeNkEFRKEE+ZKcTKCChRzOqGUaCCqw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2" name="Picture 4" descr="http://ethicsalarms.files.wordpress.com/2011/03/americanvaluesfla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0"/>
            <a:ext cx="2524125" cy="1679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vs.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b="1" dirty="0" smtClean="0"/>
              <a:t>Scopes Trial</a:t>
            </a:r>
            <a:r>
              <a:rPr lang="en-US" dirty="0" smtClean="0"/>
              <a:t> – A court case on whether or not evolution could be taught in schools. John Scopes was initially found guilty but the Tennessee Supreme Court eventually overturned the decision.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Fundamentalism </a:t>
            </a:r>
            <a:r>
              <a:rPr lang="en-US" dirty="0" smtClean="0"/>
              <a:t> - A literal, non-symbolic interpretation of religion.</a:t>
            </a:r>
          </a:p>
        </p:txBody>
      </p:sp>
      <p:pic>
        <p:nvPicPr>
          <p:cNvPr id="11266" name="Picture 2" descr="http://econolosophy.com/wp-content/uploads/2014/11/religion-vs-scienc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0"/>
            <a:ext cx="1905000" cy="16914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0"/>
            <a:ext cx="6781800" cy="6858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Prohibition </a:t>
            </a:r>
            <a:r>
              <a:rPr lang="en-US" dirty="0" smtClean="0"/>
              <a:t>(1920-1933) – Also known as the 18</a:t>
            </a:r>
            <a:r>
              <a:rPr lang="en-US" baseline="30000" dirty="0" smtClean="0"/>
              <a:t>th</a:t>
            </a:r>
            <a:r>
              <a:rPr lang="en-US" dirty="0" smtClean="0"/>
              <a:t> amendment, made alcohol illegal.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went into effect in 1920, and a “dry era” began in the United States. The manufacturing, sale, and transportation of alcohol became illegal.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**21</a:t>
            </a:r>
            <a:r>
              <a:rPr lang="en-US" baseline="30000" dirty="0" smtClean="0"/>
              <a:t>st</a:t>
            </a:r>
            <a:r>
              <a:rPr lang="en-US" dirty="0" smtClean="0"/>
              <a:t> Amendment later repealed it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satisfied those with “traditional values” because they felt that alcohol led to the moral decay of society (laziness, crime, domestic violence, etc). </a:t>
            </a:r>
          </a:p>
          <a:p>
            <a:endParaRPr lang="en-US" dirty="0"/>
          </a:p>
          <a:p>
            <a:r>
              <a:rPr lang="en-US" dirty="0" smtClean="0"/>
              <a:t>This did NOT sit well with people who had “big city values” because they wanted to have fun and celebrate their success.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8991600" cy="152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Many immigrant groups considered alcohol a regular part of social interaction and resented the government meddling in their affairs.</a:t>
            </a:r>
            <a:endParaRPr lang="en-US" dirty="0"/>
          </a:p>
        </p:txBody>
      </p:sp>
      <p:pic>
        <p:nvPicPr>
          <p:cNvPr id="8194" name="Picture 2" descr="http://prohibitionclt.com/wp-content/uploads/2012/09/we-want-be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8991600" cy="5632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who wanted to obtain alcohol had to do so </a:t>
            </a:r>
            <a:r>
              <a:rPr lang="en-US" u="sng" dirty="0" smtClean="0"/>
              <a:t>illegally</a:t>
            </a:r>
            <a:r>
              <a:rPr lang="en-US" dirty="0" smtClean="0"/>
              <a:t>, and they did so by going to nightclubs that were called </a:t>
            </a:r>
            <a:r>
              <a:rPr lang="en-US" b="1" dirty="0" smtClean="0"/>
              <a:t>Speakeasies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Bootleggers</a:t>
            </a:r>
            <a:r>
              <a:rPr lang="en-US" dirty="0"/>
              <a:t> were people who smuggled and distributed alcohol during prohibition. They got their name from the anecdotal practice of carrying liquor in the legs of boots.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**</a:t>
            </a:r>
            <a:r>
              <a:rPr lang="en-US" b="1"/>
              <a:t>The </a:t>
            </a:r>
            <a:r>
              <a:rPr lang="en-US" b="1" smtClean="0"/>
              <a:t>affects </a:t>
            </a:r>
            <a:r>
              <a:rPr lang="en-US" b="1" dirty="0"/>
              <a:t>of prohibition</a:t>
            </a:r>
            <a:r>
              <a:rPr lang="en-US" dirty="0"/>
              <a:t>: An overall dissatisfaction and resentment toward the law and the bolstering of organized crime</a:t>
            </a:r>
          </a:p>
          <a:p>
            <a:r>
              <a:rPr lang="en-US" b="1" dirty="0"/>
              <a:t>21</a:t>
            </a:r>
            <a:r>
              <a:rPr lang="en-US" b="1" baseline="30000" dirty="0"/>
              <a:t>st</a:t>
            </a:r>
            <a:r>
              <a:rPr lang="en-US" b="1" dirty="0"/>
              <a:t> Amendment</a:t>
            </a:r>
            <a:r>
              <a:rPr lang="en-US" dirty="0"/>
              <a:t> – Repealed prohibition in 1933</a:t>
            </a:r>
          </a:p>
          <a:p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To Repeal – to remove a law or rule from </a:t>
            </a:r>
            <a:r>
              <a:rPr lang="en-US" dirty="0" smtClean="0"/>
              <a:t>effect)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8229600" cy="3657600"/>
          </a:xfrm>
        </p:spPr>
        <p:txBody>
          <a:bodyPr/>
          <a:lstStyle/>
          <a:p>
            <a:r>
              <a:rPr lang="en-US" dirty="0"/>
              <a:t>Cultural attitudes toward women began to change during this time too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Flapper </a:t>
            </a:r>
            <a:r>
              <a:rPr lang="en-US" dirty="0"/>
              <a:t>– A socially emancipated woman who embraced the new fashions and urban attitudes of the twenties.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dirty="0" smtClean="0"/>
              <a:t>During the 1920s the traditional mode of dating (official courtship with the intention to marry) began to be supplanted by a more casual form of dating. </a:t>
            </a:r>
          </a:p>
          <a:p>
            <a:endParaRPr lang="en-US" dirty="0" smtClean="0"/>
          </a:p>
          <a:p>
            <a:endParaRPr lang="en-US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**</a:t>
            </a:r>
            <a:r>
              <a:rPr lang="en-US" b="1" dirty="0"/>
              <a:t>Studs versus Sluts -</a:t>
            </a:r>
            <a:r>
              <a:rPr lang="en-US" dirty="0"/>
              <a:t> this is where the double-standard granting men more sexual freedom than women becomes engrained in our culture… although it did exist before this point.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"/>
            <a:ext cx="8686800" cy="152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Women began to work outside the home in greater numbers and participated in the economy like never before.</a:t>
            </a:r>
          </a:p>
          <a:p>
            <a:endParaRPr lang="en-US" dirty="0"/>
          </a:p>
        </p:txBody>
      </p:sp>
      <p:pic>
        <p:nvPicPr>
          <p:cNvPr id="2050" name="Picture 2" descr="https://lh3.googleusercontent.com/E9eczKj56LDhKgN045QDhrbGa0STyWKzHAdPYIWRSFvHLi66OjysCxqLo2D7yLd4huBDaFaN2nMxDesrSf_sbGSoUr_lFqL6FB8QkP_qHbj8jCalzy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7995779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1920s Creative Research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 thinking about what topic(s) you might be interested in learning more about.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will propose a “creative project” based on your topic.     (Comic book? Short story? Music video? Song lyrics? Poem?)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Great Gatsby (Speakeasy Scene)</a:t>
            </a:r>
          </a:p>
          <a:p>
            <a:pPr lvl="1"/>
            <a:r>
              <a:rPr lang="en-US" dirty="0" smtClean="0"/>
              <a:t>Where does it take place?</a:t>
            </a:r>
          </a:p>
          <a:p>
            <a:pPr lvl="1"/>
            <a:r>
              <a:rPr lang="en-US" dirty="0" smtClean="0"/>
              <a:t>How do the characters get in?</a:t>
            </a:r>
          </a:p>
          <a:p>
            <a:pPr lvl="1"/>
            <a:r>
              <a:rPr lang="en-US" dirty="0" smtClean="0"/>
              <a:t>What is going on there?</a:t>
            </a:r>
          </a:p>
          <a:p>
            <a:pPr lvl="1"/>
            <a:r>
              <a:rPr lang="en-US" dirty="0" smtClean="0"/>
              <a:t>Who is there?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HBO’s Speakeasy Tour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660</Words>
  <Application>Microsoft Office PowerPoint</Application>
  <PresentationFormat>On-screen Show (4:3)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The Roaring Twenties: Changing Ways of Life &amp; 1920s Women</vt:lpstr>
      <vt:lpstr>Review Questions</vt:lpstr>
      <vt:lpstr>The Roaring 20’s</vt:lpstr>
      <vt:lpstr>Cultural Conflict</vt:lpstr>
      <vt:lpstr>The American City</vt:lpstr>
      <vt:lpstr>Values</vt:lpstr>
      <vt:lpstr>Science vs. Religion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1920s Creative Research Project</vt:lpstr>
      <vt:lpstr>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Roaring Twenties Chapter 21, Sections 1&amp;2</dc:title>
  <dc:creator>Aaron</dc:creator>
  <cp:lastModifiedBy>Sterchi, Aaron</cp:lastModifiedBy>
  <cp:revision>16</cp:revision>
  <dcterms:created xsi:type="dcterms:W3CDTF">2015-01-15T02:52:40Z</dcterms:created>
  <dcterms:modified xsi:type="dcterms:W3CDTF">2018-09-11T13:29:01Z</dcterms:modified>
</cp:coreProperties>
</file>