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5" r:id="rId4"/>
    <p:sldId id="266" r:id="rId5"/>
    <p:sldId id="267" r:id="rId6"/>
    <p:sldId id="258" r:id="rId7"/>
    <p:sldId id="268" r:id="rId8"/>
    <p:sldId id="259" r:id="rId9"/>
    <p:sldId id="26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5" autoAdjust="0"/>
    <p:restoredTop sz="94891" autoAdjust="0"/>
  </p:normalViewPr>
  <p:slideViewPr>
    <p:cSldViewPr>
      <p:cViewPr varScale="1">
        <p:scale>
          <a:sx n="70" d="100"/>
          <a:sy n="70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6AB39-2801-4AA0-8AE8-BE18FFC68A03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4D056-EDC8-4602-A3B6-4E32F7ED74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20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4D056-EDC8-4602-A3B6-4E32F7ED74D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3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VIDEO EXAMPLE: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4D056-EDC8-4602-A3B6-4E32F7ED74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98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620C0-B158-4DE9-BA63-31FC2F388CCE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79F87-47D4-4485-84F6-AE95D5663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Three Sociological Perspectives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Viewing the world through a sociological lens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/>
          <a:lstStyle/>
          <a:p>
            <a:r>
              <a:rPr lang="en-US" dirty="0" smtClean="0"/>
              <a:t>Three </a:t>
            </a:r>
            <a:r>
              <a:rPr lang="en-US" dirty="0" smtClean="0"/>
              <a:t>Perspectives/Theories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will focus on three major perspectives/theories within the discipline of sociology. </a:t>
            </a:r>
          </a:p>
          <a:p>
            <a:endParaRPr lang="en-US" dirty="0"/>
          </a:p>
          <a:p>
            <a:r>
              <a:rPr lang="en-US" b="1" dirty="0" smtClean="0"/>
              <a:t>Perspective</a:t>
            </a:r>
            <a:r>
              <a:rPr lang="en-US" dirty="0" smtClean="0"/>
              <a:t> – a particular attitude or point of view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Theory</a:t>
            </a:r>
            <a:r>
              <a:rPr lang="en-US" dirty="0" smtClean="0"/>
              <a:t>– A broad system or approach used to understand phenomena in the world. Must be supported by </a:t>
            </a:r>
            <a:r>
              <a:rPr lang="en-US" u="sng" dirty="0" smtClean="0"/>
              <a:t>EVIDENCE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4338" name="Picture 2" descr="http://www.permanentculturenow.com/wp-content/uploads/2011/11/theory-opens-up-mi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513987" cy="1647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can view any single issue through multiple perspectives.</a:t>
            </a:r>
          </a:p>
          <a:p>
            <a:endParaRPr lang="en-US" dirty="0"/>
          </a:p>
          <a:p>
            <a:r>
              <a:rPr lang="en-US" dirty="0" smtClean="0"/>
              <a:t>Which perspective you are seeing the issue from will greatly alter how you perceive it</a:t>
            </a:r>
          </a:p>
          <a:p>
            <a:endParaRPr lang="en-US" dirty="0"/>
          </a:p>
          <a:p>
            <a:r>
              <a:rPr lang="en-US" dirty="0" smtClean="0"/>
              <a:t>The major difference between each perspective is the LEVEL OF ANALYSIS &amp; THEMATIC FOCUS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Macro Theory – An approach that examines large scale social structures in order to see how they effect individual’s lives (top-down)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Micro Theory – An approach that examines interactions between individuals and the ways those interactions reflect larger patterns within a society (bottom-up)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perspective based on the ideas of Herbert Spencer and Emile Durkheim.</a:t>
            </a:r>
          </a:p>
          <a:p>
            <a:endParaRPr lang="en-US" dirty="0" smtClean="0"/>
          </a:p>
          <a:p>
            <a:r>
              <a:rPr lang="en-US" b="1" dirty="0" smtClean="0"/>
              <a:t>Emile Durkheim </a:t>
            </a:r>
            <a:r>
              <a:rPr lang="en-US" dirty="0" smtClean="0"/>
              <a:t>– wanted to look at society from a macro(large scale) perspective by studying social institutions, groups, and social facts.</a:t>
            </a:r>
          </a:p>
          <a:p>
            <a:r>
              <a:rPr lang="en-US" b="1" dirty="0" smtClean="0"/>
              <a:t>Social Fact </a:t>
            </a:r>
            <a:r>
              <a:rPr lang="en-US" dirty="0" smtClean="0"/>
              <a:t>– Values, cultural norms, and social structures that transcend the individual and have effects on most people in a society.</a:t>
            </a:r>
            <a:endParaRPr lang="en-US" dirty="0"/>
          </a:p>
        </p:txBody>
      </p:sp>
      <p:pic>
        <p:nvPicPr>
          <p:cNvPr id="3074" name="Picture 2" descr="https://duncanlaw.files.wordpress.com/2012/12/durkheim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"/>
            <a:ext cx="1284654" cy="1524001"/>
          </a:xfrm>
          <a:prstGeom prst="rect">
            <a:avLst/>
          </a:prstGeom>
          <a:noFill/>
        </p:spPr>
      </p:pic>
      <p:pic>
        <p:nvPicPr>
          <p:cNvPr id="3076" name="Picture 4" descr="https://upload.wikimedia.org/wikipedia/commons/7/7f/Structure_Paris_les_Hal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28600"/>
            <a:ext cx="1778000" cy="133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Level of Analysis</a:t>
            </a:r>
            <a:r>
              <a:rPr lang="en-US" dirty="0" smtClean="0"/>
              <a:t>: Macro Theory</a:t>
            </a:r>
          </a:p>
          <a:p>
            <a:endParaRPr lang="en-US" dirty="0"/>
          </a:p>
          <a:p>
            <a:r>
              <a:rPr lang="en-US" b="1" dirty="0" smtClean="0"/>
              <a:t>Definition</a:t>
            </a:r>
            <a:r>
              <a:rPr lang="en-US" dirty="0" smtClean="0"/>
              <a:t>: Studying society as a system of interconnected parts that work together in harmony to maintain a state of balance and social order.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Thematic Focus</a:t>
            </a:r>
            <a:r>
              <a:rPr lang="en-US" dirty="0" smtClean="0"/>
              <a:t>: Society as a “system,” Social order, Social stability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“parts” of society that make up the whole? </a:t>
            </a:r>
          </a:p>
          <a:p>
            <a:endParaRPr lang="en-US" dirty="0" smtClean="0"/>
          </a:p>
          <a:p>
            <a:r>
              <a:rPr lang="en-US" dirty="0" smtClean="0"/>
              <a:t>How do these “parts” work together to form a working society?</a:t>
            </a:r>
          </a:p>
          <a:p>
            <a:endParaRPr lang="en-US" dirty="0" smtClean="0"/>
          </a:p>
          <a:p>
            <a:r>
              <a:rPr lang="en-US" dirty="0" smtClean="0"/>
              <a:t>Example: Human body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Manifest Function – the intended purpose of something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Latent Function – the unintended affects of something</a:t>
            </a:r>
          </a:p>
          <a:p>
            <a:endParaRPr lang="en-US" dirty="0" smtClean="0"/>
          </a:p>
          <a:p>
            <a:r>
              <a:rPr lang="en-US" dirty="0" smtClean="0"/>
              <a:t>Examples: Newspaper, Schools, </a:t>
            </a:r>
            <a:endParaRPr lang="en-US" dirty="0"/>
          </a:p>
        </p:txBody>
      </p:sp>
      <p:pic>
        <p:nvPicPr>
          <p:cNvPr id="10242" name="Picture 2" descr="http://www.allencc.edu/images/stories/allen/yearbook/newspap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940" y="0"/>
            <a:ext cx="2701925" cy="1790700"/>
          </a:xfrm>
          <a:prstGeom prst="rect">
            <a:avLst/>
          </a:prstGeom>
          <a:noFill/>
        </p:spPr>
      </p:pic>
      <p:pic>
        <p:nvPicPr>
          <p:cNvPr id="10244" name="Picture 4" descr="http://www.scsk12.org/schools/adolescent.alt/site/images/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2209800"/>
            <a:ext cx="1602571" cy="1609725"/>
          </a:xfrm>
          <a:prstGeom prst="rect">
            <a:avLst/>
          </a:prstGeom>
          <a:noFill/>
        </p:spPr>
      </p:pic>
      <p:pic>
        <p:nvPicPr>
          <p:cNvPr id="10246" name="Picture 6" descr="http://2glspd2t2a9zr20ie1z7bx8zbb.wpengine.netdna-cdn.com/wp-content/uploads/2013/01/Discussing-Freedom-of-Religion-or-Belie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5562600"/>
            <a:ext cx="288561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 EXAMPLE: All societies have the function: Raising children</a:t>
            </a:r>
          </a:p>
          <a:p>
            <a:endParaRPr lang="en-US" dirty="0" smtClean="0"/>
          </a:p>
          <a:p>
            <a:r>
              <a:rPr lang="en-US" dirty="0" smtClean="0"/>
              <a:t>How is that function similar in different societies? How is it the same?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</a:t>
            </a:r>
            <a:r>
              <a:rPr lang="en-US" dirty="0" err="1" smtClean="0"/>
              <a:t>Interactonism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Level of Analysis: Micro Theory</a:t>
            </a:r>
          </a:p>
          <a:p>
            <a:endParaRPr lang="en-US" dirty="0"/>
          </a:p>
          <a:p>
            <a:r>
              <a:rPr lang="en-US" dirty="0" smtClean="0"/>
              <a:t>Definition: A view of social behavior that emphasizes verbal and non-verbal communication, socialization, and transmission of culture.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Thematic Focus: Language, Culture, Interaction between individuals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</a:t>
            </a:r>
            <a:r>
              <a:rPr lang="en-US" dirty="0" err="1" smtClean="0"/>
              <a:t>Interactionism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these people communicating verbally?</a:t>
            </a:r>
          </a:p>
          <a:p>
            <a:endParaRPr lang="en-US" dirty="0" smtClean="0"/>
          </a:p>
          <a:p>
            <a:r>
              <a:rPr lang="en-US" dirty="0" smtClean="0"/>
              <a:t>How are they communicating non-verbally?</a:t>
            </a:r>
          </a:p>
          <a:p>
            <a:endParaRPr lang="en-US" dirty="0" smtClean="0"/>
          </a:p>
          <a:p>
            <a:r>
              <a:rPr lang="en-US" dirty="0" smtClean="0"/>
              <a:t>Are they sending mixed signals?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Level of Analysis: </a:t>
            </a:r>
            <a:r>
              <a:rPr lang="en-US" dirty="0" err="1" smtClean="0"/>
              <a:t>Meso</a:t>
            </a:r>
            <a:r>
              <a:rPr lang="en-US" dirty="0" smtClean="0"/>
              <a:t> AND Macro Theory</a:t>
            </a:r>
          </a:p>
          <a:p>
            <a:endParaRPr lang="en-US" dirty="0"/>
          </a:p>
          <a:p>
            <a:r>
              <a:rPr lang="en-US" dirty="0" smtClean="0"/>
              <a:t>Definition: An approach to studying society that emphasizes social, political, and economic power.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Thematic Focus: Social conflict, power, distribution and access of resources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 Example: Look for examples of social power, political power, economic power, and inequality.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By the end of this course you should…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able to define and give numerous examples of each sociological perspective</a:t>
            </a:r>
          </a:p>
          <a:p>
            <a:endParaRPr lang="en-US" dirty="0"/>
          </a:p>
          <a:p>
            <a:r>
              <a:rPr lang="en-US" dirty="0" smtClean="0"/>
              <a:t>Be able to analyze </a:t>
            </a:r>
            <a:r>
              <a:rPr lang="en-US" smtClean="0"/>
              <a:t>and discuss various </a:t>
            </a:r>
            <a:r>
              <a:rPr lang="en-US" dirty="0" smtClean="0"/>
              <a:t>issues from each perspective…</a:t>
            </a:r>
          </a:p>
          <a:p>
            <a:pPr lvl="1"/>
            <a:r>
              <a:rPr lang="en-US" dirty="0" smtClean="0"/>
              <a:t>Put on your _____________ hat!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504</Words>
  <Application>Microsoft Office PowerPoint</Application>
  <PresentationFormat>On-screen Show (4:3)</PresentationFormat>
  <Paragraphs>76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Three Sociological Perspectives</vt:lpstr>
      <vt:lpstr>Three Perspectives/Theories</vt:lpstr>
      <vt:lpstr>PowerPoint Presentation</vt:lpstr>
      <vt:lpstr>Levels of Analysis</vt:lpstr>
      <vt:lpstr>Functionalism</vt:lpstr>
      <vt:lpstr>Functionalism</vt:lpstr>
      <vt:lpstr>Social Structure</vt:lpstr>
      <vt:lpstr>Social Function</vt:lpstr>
      <vt:lpstr>Functionalism</vt:lpstr>
      <vt:lpstr>Symbolic Interactonism</vt:lpstr>
      <vt:lpstr>Symbolic Interactionism</vt:lpstr>
      <vt:lpstr>Conflict Theory</vt:lpstr>
      <vt:lpstr>Conflict Theory</vt:lpstr>
      <vt:lpstr>By the end of this course you should…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Sociological Perspectives</dc:title>
  <dc:creator>Meaghan</dc:creator>
  <cp:lastModifiedBy>Sterchi, Aaron</cp:lastModifiedBy>
  <cp:revision>16</cp:revision>
  <dcterms:created xsi:type="dcterms:W3CDTF">2015-08-20T00:31:04Z</dcterms:created>
  <dcterms:modified xsi:type="dcterms:W3CDTF">2016-02-18T22:09:08Z</dcterms:modified>
</cp:coreProperties>
</file>