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1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5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6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3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9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6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0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0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1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2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3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21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78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36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90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60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4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C8683D1-4C65-4355-9734-ADF07613203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0B230FE-4EE8-4125-942C-18A4097A0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8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Structure of Inequality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Is there an inequality problem in the 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63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have this in the 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Social Stratification – the division of society into groups arranged in a social hierarchy       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 smtClean="0"/>
              <a:t>Types</a:t>
            </a:r>
            <a:r>
              <a:rPr lang="en-US" dirty="0" smtClean="0"/>
              <a:t>: </a:t>
            </a:r>
          </a:p>
          <a:p>
            <a:r>
              <a:rPr lang="en-US" dirty="0" smtClean="0"/>
              <a:t>Feudalism in the Middle Ages</a:t>
            </a:r>
          </a:p>
          <a:p>
            <a:r>
              <a:rPr lang="en-US" dirty="0" smtClean="0"/>
              <a:t>Plantation System in the US (Slavery)</a:t>
            </a:r>
          </a:p>
          <a:p>
            <a:r>
              <a:rPr lang="en-US" dirty="0" smtClean="0"/>
              <a:t>Apartheid in South Africa</a:t>
            </a:r>
          </a:p>
          <a:p>
            <a:endParaRPr lang="en-US" dirty="0"/>
          </a:p>
          <a:p>
            <a:r>
              <a:rPr lang="en-US" dirty="0" smtClean="0"/>
              <a:t>Do we have a system of social stratification in the US???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03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Class: Stratification in the Modern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Class – A system of stratification based on access to such resources as wealth, property, power, and prestige.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if I told you that our class system in the US, although less overt, was just as stratifying as the other systems we discussed (slavery, apartheid, feudalism)?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85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Well…let me prove it to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following longitudinal study released by Harvard University in 2007: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Longitudinal means that they collected data over a long period of time. In this case, from the 1960s to the present date.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79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“class system”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People use </a:t>
            </a:r>
            <a:r>
              <a:rPr lang="en-US" u="sng" dirty="0" smtClean="0"/>
              <a:t>CAPITAL</a:t>
            </a:r>
            <a:r>
              <a:rPr lang="en-US" dirty="0" smtClean="0"/>
              <a:t> to compete in the market place:</a:t>
            </a:r>
          </a:p>
          <a:p>
            <a:endParaRPr lang="en-US" dirty="0"/>
          </a:p>
          <a:p>
            <a:r>
              <a:rPr lang="en-US" u="sng" dirty="0" smtClean="0"/>
              <a:t>Types of Capital</a:t>
            </a:r>
          </a:p>
          <a:p>
            <a:pPr marL="514350" indent="-514350">
              <a:buAutoNum type="arabicPeriod"/>
            </a:pPr>
            <a:r>
              <a:rPr lang="en-US" dirty="0" smtClean="0"/>
              <a:t>Capital – money and assets used to further economic position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Cultural Capital – Use of social network for </a:t>
            </a:r>
            <a:r>
              <a:rPr lang="en-US" dirty="0" smtClean="0"/>
              <a:t>economic and social gain.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Symbolic Capital – Use of position for </a:t>
            </a:r>
            <a:r>
              <a:rPr lang="en-US" smtClean="0"/>
              <a:t>economic </a:t>
            </a:r>
            <a:r>
              <a:rPr lang="en-US" smtClean="0"/>
              <a:t>and </a:t>
            </a:r>
            <a:r>
              <a:rPr lang="en-US" dirty="0" smtClean="0"/>
              <a:t>social </a:t>
            </a:r>
            <a:r>
              <a:rPr lang="en-US" dirty="0" smtClean="0"/>
              <a:t>gain.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Watch the following video: </a:t>
            </a:r>
            <a:r>
              <a:rPr lang="en-US" i="1" dirty="0" smtClean="0"/>
              <a:t>People Like Us --- Can you find examples of 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99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248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 Boardroom</vt:lpstr>
      <vt:lpstr>The Structure of Inequality</vt:lpstr>
      <vt:lpstr>Do we have this in the US?</vt:lpstr>
      <vt:lpstr>Social Class: Stratification in the Modern World</vt:lpstr>
      <vt:lpstr>Well…let me prove it to you</vt:lpstr>
      <vt:lpstr>How does the “class system” work?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Structure of Inequality</dc:title>
  <dc:creator>Sterchi, Aaron</dc:creator>
  <cp:lastModifiedBy>Sterchi, Aaron</cp:lastModifiedBy>
  <cp:revision>7</cp:revision>
  <dcterms:created xsi:type="dcterms:W3CDTF">2015-11-01T16:45:10Z</dcterms:created>
  <dcterms:modified xsi:type="dcterms:W3CDTF">2015-11-15T23:39:22Z</dcterms:modified>
</cp:coreProperties>
</file>