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56" r:id="rId2"/>
    <p:sldId id="261" r:id="rId3"/>
    <p:sldId id="257" r:id="rId4"/>
    <p:sldId id="258" r:id="rId5"/>
    <p:sldId id="259" r:id="rId6"/>
    <p:sldId id="26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2" d="100"/>
          <a:sy n="42" d="100"/>
        </p:scale>
        <p:origin x="60" y="618"/>
      </p:cViewPr>
      <p:guideLst/>
    </p:cSldViewPr>
  </p:slideViewPr>
  <p:notesTextViewPr>
    <p:cViewPr>
      <p:scale>
        <a:sx n="1" d="1"/>
        <a:sy n="1" d="1"/>
      </p:scale>
      <p:origin x="0" y="-156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ED849E-BA56-4CB8-A302-64676C3D49DA}" type="datetimeFigureOut">
              <a:rPr lang="en-US" smtClean="0"/>
              <a:t>10/4/2015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829382-B32D-4D24-8A94-3D3C7BAFCA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7719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Video 1: Can people in Africa understand snow?</a:t>
            </a:r>
          </a:p>
          <a:p>
            <a:r>
              <a:rPr lang="en-US" dirty="0" smtClean="0"/>
              <a:t>Video 2: What is the Sapir-Whorf Hypothesis</a:t>
            </a:r>
          </a:p>
          <a:p>
            <a:r>
              <a:rPr lang="en-US" dirty="0" smtClean="0"/>
              <a:t>Video 3: Can language influence </a:t>
            </a:r>
            <a:r>
              <a:rPr lang="en-US" smtClean="0"/>
              <a:t>our behavior?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829382-B32D-4D24-8A94-3D3C7BAFCAB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5273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C33D8-E009-4CF6-BB0B-1B5A481A9F6D}" type="datetimeFigureOut">
              <a:rPr lang="en-US" smtClean="0"/>
              <a:t>10/4/2015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2B5FC-8CDC-4F53-86F0-C268714DAA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487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C33D8-E009-4CF6-BB0B-1B5A481A9F6D}" type="datetimeFigureOut">
              <a:rPr lang="en-US" smtClean="0"/>
              <a:t>10/4/2015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2B5FC-8CDC-4F53-86F0-C268714DAA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160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C33D8-E009-4CF6-BB0B-1B5A481A9F6D}" type="datetimeFigureOut">
              <a:rPr lang="en-US" smtClean="0"/>
              <a:t>10/4/2015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2B5FC-8CDC-4F53-86F0-C268714DAA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802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C33D8-E009-4CF6-BB0B-1B5A481A9F6D}" type="datetimeFigureOut">
              <a:rPr lang="en-US" smtClean="0"/>
              <a:t>10/4/2015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2B5FC-8CDC-4F53-86F0-C268714DAA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0012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C33D8-E009-4CF6-BB0B-1B5A481A9F6D}" type="datetimeFigureOut">
              <a:rPr lang="en-US" smtClean="0"/>
              <a:t>10/4/2015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2B5FC-8CDC-4F53-86F0-C268714DAA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7072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C33D8-E009-4CF6-BB0B-1B5A481A9F6D}" type="datetimeFigureOut">
              <a:rPr lang="en-US" smtClean="0"/>
              <a:t>10/4/2015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2B5FC-8CDC-4F53-86F0-C268714DAA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441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C33D8-E009-4CF6-BB0B-1B5A481A9F6D}" type="datetimeFigureOut">
              <a:rPr lang="en-US" smtClean="0"/>
              <a:t>10/4/2015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2B5FC-8CDC-4F53-86F0-C268714DAA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2793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C33D8-E009-4CF6-BB0B-1B5A481A9F6D}" type="datetimeFigureOut">
              <a:rPr lang="en-US" smtClean="0"/>
              <a:t>10/4/2015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2B5FC-8CDC-4F53-86F0-C268714DAA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1735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C33D8-E009-4CF6-BB0B-1B5A481A9F6D}" type="datetimeFigureOut">
              <a:rPr lang="en-US" smtClean="0"/>
              <a:t>10/4/2015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2B5FC-8CDC-4F53-86F0-C268714DAA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9828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C33D8-E009-4CF6-BB0B-1B5A481A9F6D}" type="datetimeFigureOut">
              <a:rPr lang="en-US" smtClean="0"/>
              <a:t>10/4/2015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2B5FC-8CDC-4F53-86F0-C268714DAA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0204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C33D8-E009-4CF6-BB0B-1B5A481A9F6D}" type="datetimeFigureOut">
              <a:rPr lang="en-US" smtClean="0"/>
              <a:t>10/4/2015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2B5FC-8CDC-4F53-86F0-C268714DAA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7242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C33D8-E009-4CF6-BB0B-1B5A481A9F6D}" type="datetimeFigureOut">
              <a:rPr lang="en-US" smtClean="0"/>
              <a:t>10/4/2015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2B5FC-8CDC-4F53-86F0-C268714DAA1B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346876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C33D8-E009-4CF6-BB0B-1B5A481A9F6D}" type="datetimeFigureOut">
              <a:rPr lang="en-US" smtClean="0"/>
              <a:t>10/4/2015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2B5FC-8CDC-4F53-86F0-C268714DAA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7314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C33D8-E009-4CF6-BB0B-1B5A481A9F6D}" type="datetimeFigureOut">
              <a:rPr lang="en-US" smtClean="0"/>
              <a:t>10/4/2015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2B5FC-8CDC-4F53-86F0-C268714DAA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8888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C33D8-E009-4CF6-BB0B-1B5A481A9F6D}" type="datetimeFigureOut">
              <a:rPr lang="en-US" smtClean="0"/>
              <a:t>10/4/2015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2B5FC-8CDC-4F53-86F0-C268714DAA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9658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C33D8-E009-4CF6-BB0B-1B5A481A9F6D}" type="datetimeFigureOut">
              <a:rPr lang="en-US" smtClean="0"/>
              <a:t>10/4/2015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2B5FC-8CDC-4F53-86F0-C268714DAA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13252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C33D8-E009-4CF6-BB0B-1B5A481A9F6D}" type="datetimeFigureOut">
              <a:rPr lang="en-US" smtClean="0"/>
              <a:t>10/4/2015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2B5FC-8CDC-4F53-86F0-C268714DAA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0410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911C33D8-E009-4CF6-BB0B-1B5A481A9F6D}" type="datetimeFigureOut">
              <a:rPr lang="en-US" smtClean="0"/>
              <a:t>10/4/2015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02B5FC-8CDC-4F53-86F0-C268714DAA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79981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Sapir-Whorf Hypothesis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 Theory of Linguistic Relativity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07166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Sapir &amp; Whorf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Two linguists who came up with a theory that said that our perception of reality depends on our language.</a:t>
            </a:r>
          </a:p>
          <a:p>
            <a:endParaRPr lang="en-US" dirty="0"/>
          </a:p>
          <a:p>
            <a:r>
              <a:rPr lang="en-US" dirty="0" smtClean="0"/>
              <a:t>In other words… If you’ve never seen SNOW you cannot understand it.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80491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Sapir-Whorf Hypothesis says…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/>
              <a:t>Definition</a:t>
            </a:r>
            <a:r>
              <a:rPr lang="en-US" sz="2800" dirty="0" smtClean="0"/>
              <a:t>: The structure of a societies language greatly effects how its members conceptualize reality.</a:t>
            </a:r>
          </a:p>
          <a:p>
            <a:endParaRPr lang="en-US" sz="2800" dirty="0"/>
          </a:p>
          <a:p>
            <a:r>
              <a:rPr lang="en-US" sz="2800" dirty="0" smtClean="0"/>
              <a:t>If this is true…then our language effects our concept(s) about what is REAL….our behavior…the very way we think!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10527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Linguistic Relativity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When something is important to a society, its language will have many words to describe it</a:t>
            </a:r>
          </a:p>
          <a:p>
            <a:endParaRPr lang="en-US" dirty="0"/>
          </a:p>
          <a:p>
            <a:r>
              <a:rPr lang="en-US" dirty="0"/>
              <a:t>Example: How many words do we have to describe…</a:t>
            </a:r>
          </a:p>
          <a:p>
            <a:pPr lvl="1"/>
            <a:r>
              <a:rPr lang="en-US" dirty="0" smtClean="0"/>
              <a:t>Money</a:t>
            </a:r>
          </a:p>
          <a:p>
            <a:pPr lvl="1"/>
            <a:r>
              <a:rPr lang="en-US" dirty="0" smtClean="0"/>
              <a:t>Famous People</a:t>
            </a:r>
          </a:p>
          <a:p>
            <a:pPr marL="457200" lvl="1" indent="0">
              <a:buNone/>
            </a:pPr>
            <a:endParaRPr lang="en-US" dirty="0" smtClean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r>
              <a:rPr lang="en-US" dirty="0" smtClean="0"/>
              <a:t>So the question me must consider is… how powerful is language? To what extent does it effect the way we think?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36662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Let’s compare…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Can people in Africa understand </a:t>
            </a:r>
            <a:r>
              <a:rPr lang="en-US" u="sng" dirty="0" smtClean="0"/>
              <a:t>snow?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Can the color-blind understand </a:t>
            </a:r>
            <a:r>
              <a:rPr lang="en-US" u="sng" dirty="0" smtClean="0"/>
              <a:t>color</a:t>
            </a:r>
            <a:r>
              <a:rPr lang="en-US" dirty="0" smtClean="0"/>
              <a:t>?</a:t>
            </a:r>
          </a:p>
          <a:p>
            <a:endParaRPr lang="en-US" dirty="0"/>
          </a:p>
          <a:p>
            <a:r>
              <a:rPr lang="en-US" dirty="0" smtClean="0"/>
              <a:t>Can </a:t>
            </a:r>
            <a:r>
              <a:rPr lang="en-US" u="sng" dirty="0" smtClean="0"/>
              <a:t>language</a:t>
            </a:r>
            <a:r>
              <a:rPr lang="en-US" dirty="0" smtClean="0"/>
              <a:t> effect YOUR behavior (future languages vs futureless languages)</a:t>
            </a:r>
          </a:p>
          <a:p>
            <a:endParaRPr lang="en-US" dirty="0"/>
          </a:p>
          <a:p>
            <a:r>
              <a:rPr lang="en-US" dirty="0" smtClean="0"/>
              <a:t>“Coconuts” in </a:t>
            </a:r>
            <a:r>
              <a:rPr lang="en-US" smtClean="0"/>
              <a:t>Solomon Islands (9), </a:t>
            </a:r>
            <a:r>
              <a:rPr lang="en-US" dirty="0" smtClean="0"/>
              <a:t>“Rice” in </a:t>
            </a:r>
            <a:r>
              <a:rPr lang="en-US" dirty="0" err="1" smtClean="0"/>
              <a:t>Phillipines</a:t>
            </a:r>
            <a:r>
              <a:rPr lang="en-US" dirty="0" smtClean="0"/>
              <a:t> (92)</a:t>
            </a:r>
          </a:p>
        </p:txBody>
      </p:sp>
    </p:spTree>
    <p:extLst>
      <p:ext uri="{BB962C8B-B14F-4D97-AF65-F5344CB8AC3E}">
        <p14:creationId xmlns:p14="http://schemas.microsoft.com/office/powerpoint/2010/main" val="42740196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Sapir &amp; Whorf were a bit too extreme with their theory… but modern linguists and sociologists have done thousands of experiments that show that:</a:t>
            </a:r>
          </a:p>
          <a:p>
            <a:endParaRPr lang="en-US" dirty="0"/>
          </a:p>
          <a:p>
            <a:r>
              <a:rPr lang="en-US" dirty="0" smtClean="0"/>
              <a:t>Language DOES influence our behavior and concept of reality.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It’s just not as extreme as they originally thought!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312037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101</TotalTime>
  <Words>266</Words>
  <Application>Microsoft Office PowerPoint</Application>
  <PresentationFormat>Widescreen</PresentationFormat>
  <Paragraphs>38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Century Gothic</vt:lpstr>
      <vt:lpstr>Wingdings 3</vt:lpstr>
      <vt:lpstr>Ion</vt:lpstr>
      <vt:lpstr>The Sapir-Whorf Hypothesis</vt:lpstr>
      <vt:lpstr>Sapir &amp; Whorf</vt:lpstr>
      <vt:lpstr>The Sapir-Whorf Hypothesis says…</vt:lpstr>
      <vt:lpstr>Linguistic Relativity</vt:lpstr>
      <vt:lpstr>Let’s compare…</vt:lpstr>
      <vt:lpstr>Summary: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Sterchi, Aaron</dc:creator>
  <cp:lastModifiedBy>Sterchi, Aaron</cp:lastModifiedBy>
  <cp:revision>9</cp:revision>
  <dcterms:created xsi:type="dcterms:W3CDTF">2015-10-05T01:24:14Z</dcterms:created>
  <dcterms:modified xsi:type="dcterms:W3CDTF">2015-10-05T03:08:52Z</dcterms:modified>
</cp:coreProperties>
</file>