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818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9000"/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Mr. </a:t>
            </a:r>
            <a:r>
              <a:rPr lang="en-US" dirty="0" err="1" smtClean="0"/>
              <a:t>Sterchi’s</a:t>
            </a:r>
            <a:r>
              <a:rPr lang="en-US" dirty="0" smtClean="0"/>
              <a:t> Slide Show!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Check out some of the places I’ve been and people I’ve met!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0"/>
            <a:ext cx="8229600" cy="4525963"/>
          </a:xfrm>
        </p:spPr>
        <p:txBody>
          <a:bodyPr/>
          <a:lstStyle/>
          <a:p>
            <a:r>
              <a:rPr lang="en-US" dirty="0" smtClean="0"/>
              <a:t>I would like to share with you some of my life experiences!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 believe I am a good person to teach US History because of some of these experiences. What do you think?</a:t>
            </a:r>
            <a:endParaRPr lang="en-US" dirty="0"/>
          </a:p>
        </p:txBody>
      </p:sp>
      <p:pic>
        <p:nvPicPr>
          <p:cNvPr id="7170" name="Picture 2" descr="http://emmastraveltales.co.uk/wp/wp-content/uploads/2014/03/life-experienc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0250" y="3524250"/>
            <a:ext cx="3333750" cy="3333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Skepticism: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Skepticism</a:t>
            </a:r>
            <a:r>
              <a:rPr lang="en-US" dirty="0" smtClean="0"/>
              <a:t> – an attitude of doubt, a disposition (way of thinking) that critically examines the truth of a particular concept or idea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Do you see why having a default stance of skepticism is important in the modern world??</a:t>
            </a:r>
            <a:endParaRPr lang="en-US" dirty="0"/>
          </a:p>
        </p:txBody>
      </p:sp>
      <p:pic>
        <p:nvPicPr>
          <p:cNvPr id="2050" name="Picture 2" descr="http://www.tandemic.com/wp-content/uploads/Definiti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3361" y="0"/>
            <a:ext cx="2210639" cy="14728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Skepticism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Being skeptical doesn’t mean that you ALWAYS claim things are false… it just means that you think critically about new information. </a:t>
            </a:r>
          </a:p>
          <a:p>
            <a:endParaRPr lang="en-US" dirty="0" smtClean="0"/>
          </a:p>
          <a:p>
            <a:r>
              <a:rPr lang="en-US" dirty="0" smtClean="0"/>
              <a:t>When we study history (or ANYTHING) we should always approach new information with an open mind and some degree of skepticism!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147</Words>
  <Application>Microsoft Office PowerPoint</Application>
  <PresentationFormat>On-screen Show (4:3)</PresentationFormat>
  <Paragraphs>14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Mr. Sterchi’s Slide Show!</vt:lpstr>
      <vt:lpstr>Slide 2</vt:lpstr>
      <vt:lpstr>Slide 3</vt:lpstr>
      <vt:lpstr>Slide 4</vt:lpstr>
      <vt:lpstr>Slide 5</vt:lpstr>
      <vt:lpstr>Slide 6</vt:lpstr>
      <vt:lpstr>Skepticism:</vt:lpstr>
      <vt:lpstr>Skepticism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Mr. Sterchi’s Slide Show!</dc:title>
  <dc:creator/>
  <cp:lastModifiedBy>Meaghan</cp:lastModifiedBy>
  <cp:revision>3</cp:revision>
  <dcterms:created xsi:type="dcterms:W3CDTF">2006-08-16T00:00:00Z</dcterms:created>
  <dcterms:modified xsi:type="dcterms:W3CDTF">2015-08-20T23:42:37Z</dcterms:modified>
</cp:coreProperties>
</file>