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2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D89D1-CEFD-49E6-AA33-51E517155F86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8134E-DC52-4674-B032-8CA484E76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45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8134E-DC52-4674-B032-8CA484E762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08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94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04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0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45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11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17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6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40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4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9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F0B4-A552-4E2C-914C-4D99403082F1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FC288-D5EB-41E9-8E83-62A52B5C1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520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28700"/>
            <a:ext cx="3642360" cy="3291839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bg1"/>
                </a:solidFill>
              </a:rPr>
              <a:t>Qualitative Methods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Recording, Analyzing, and Interpreting non-numerical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830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Types of Qualitative Research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6515100" cy="5032375"/>
          </a:xfrm>
        </p:spPr>
        <p:txBody>
          <a:bodyPr/>
          <a:lstStyle/>
          <a:p>
            <a:r>
              <a:rPr lang="en-US" dirty="0" smtClean="0"/>
              <a:t>Surveys</a:t>
            </a:r>
          </a:p>
          <a:p>
            <a:endParaRPr lang="en-US" dirty="0" smtClean="0"/>
          </a:p>
          <a:p>
            <a:r>
              <a:rPr lang="en-US" dirty="0" smtClean="0"/>
              <a:t>Observation / Participant Observation</a:t>
            </a:r>
          </a:p>
          <a:p>
            <a:endParaRPr lang="en-US" dirty="0" smtClean="0"/>
          </a:p>
          <a:p>
            <a:r>
              <a:rPr lang="en-US" dirty="0" smtClean="0"/>
              <a:t>Document Analysis</a:t>
            </a:r>
          </a:p>
          <a:p>
            <a:endParaRPr lang="en-US" dirty="0"/>
          </a:p>
          <a:p>
            <a:r>
              <a:rPr lang="en-US" dirty="0" smtClean="0"/>
              <a:t>Interviews</a:t>
            </a:r>
            <a:endParaRPr lang="en-US" dirty="0"/>
          </a:p>
        </p:txBody>
      </p:sp>
      <p:pic>
        <p:nvPicPr>
          <p:cNvPr id="1026" name="Picture 2" descr="https://laurenpsychology.files.wordpress.com/2011/11/qualitative-methods-pitureeeeeee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0" y="1371600"/>
            <a:ext cx="615696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748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to: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Come up with a list of items/questions beforehand</a:t>
            </a:r>
          </a:p>
          <a:p>
            <a:r>
              <a:rPr lang="en-US" dirty="0" smtClean="0"/>
              <a:t>Prepare the responses in advance… leave nothing to chance! (Yes/No, Likert Scale)</a:t>
            </a:r>
          </a:p>
          <a:p>
            <a:endParaRPr lang="en-US" dirty="0"/>
          </a:p>
          <a:p>
            <a:r>
              <a:rPr lang="en-US" dirty="0" smtClean="0"/>
              <a:t>Likert Scale: How much do you agree with… ?</a:t>
            </a:r>
          </a:p>
          <a:p>
            <a:r>
              <a:rPr lang="en-US" dirty="0" smtClean="0"/>
              <a:t>1 – Strongly Agree          2- Moderately Agree          3- Neutral </a:t>
            </a:r>
          </a:p>
          <a:p>
            <a:r>
              <a:rPr lang="en-US" dirty="0" smtClean="0"/>
              <a:t>4-Moderately Disagree              5- Strongly Disagree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421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to: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your hardest to blend in and not be noticed doing your research!</a:t>
            </a:r>
          </a:p>
          <a:p>
            <a:endParaRPr lang="en-US" dirty="0"/>
          </a:p>
          <a:p>
            <a:r>
              <a:rPr lang="en-US" dirty="0" smtClean="0"/>
              <a:t>Take DETAILED notes on anything and everything you think might potentially be relevant to your topic.</a:t>
            </a:r>
          </a:p>
          <a:p>
            <a:endParaRPr lang="en-US" dirty="0"/>
          </a:p>
          <a:p>
            <a:r>
              <a:rPr lang="en-US" dirty="0" smtClean="0"/>
              <a:t>For participant observation: Be careful… don’t “Go Native.”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891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“Text Coding” to record data.  </a:t>
            </a:r>
            <a:endParaRPr lang="en-US" dirty="0"/>
          </a:p>
          <a:p>
            <a:r>
              <a:rPr lang="en-US" dirty="0" smtClean="0"/>
              <a:t>Coding:</a:t>
            </a:r>
          </a:p>
          <a:p>
            <a:r>
              <a:rPr lang="en-US" dirty="0" smtClean="0"/>
              <a:t>1. Use different colors to highlight specific topics and themes from the document(s)… “codes”</a:t>
            </a:r>
          </a:p>
          <a:p>
            <a:r>
              <a:rPr lang="en-US" dirty="0" smtClean="0"/>
              <a:t>2. Afterward, make a list of your themes.</a:t>
            </a:r>
          </a:p>
          <a:p>
            <a:r>
              <a:rPr lang="en-US" dirty="0" smtClean="0"/>
              <a:t>3. Simplify and unify codes: How can you lump your numerous themes into unified categories?</a:t>
            </a:r>
          </a:p>
          <a:p>
            <a:r>
              <a:rPr lang="en-US" dirty="0" smtClean="0"/>
              <a:t>4. Interpret and make inferences using your codes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872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to: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your interview schedule BEFORE the actual interview</a:t>
            </a:r>
          </a:p>
          <a:p>
            <a:endParaRPr lang="en-US" dirty="0" smtClean="0"/>
          </a:p>
          <a:p>
            <a:r>
              <a:rPr lang="en-US" dirty="0" smtClean="0"/>
              <a:t>Think hard about what you want to ask.</a:t>
            </a:r>
          </a:p>
          <a:p>
            <a:endParaRPr lang="en-US" dirty="0" smtClean="0"/>
          </a:p>
          <a:p>
            <a:r>
              <a:rPr lang="en-US" dirty="0" smtClean="0"/>
              <a:t>Be polite and respectful. </a:t>
            </a:r>
          </a:p>
          <a:p>
            <a:endParaRPr lang="en-US" dirty="0"/>
          </a:p>
          <a:p>
            <a:r>
              <a:rPr lang="en-US" dirty="0" smtClean="0"/>
              <a:t>DO NOT JUDGE: If your participant thinks you are judging them they will disengage from the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767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more thing about coding…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Coding is also a great note taking strategy. After you take your regular notes in a class or while reading something – generate “codes” and follow the same process.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You will find that this process gives you a very deep understanding of </a:t>
            </a:r>
            <a:r>
              <a:rPr lang="en-US" smtClean="0"/>
              <a:t>the material!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99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292</Words>
  <Application>Microsoft Office PowerPoint</Application>
  <PresentationFormat>Widescreen</PresentationFormat>
  <Paragraphs>43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Qualitative Methods</vt:lpstr>
      <vt:lpstr>Types of Qualitative Research</vt:lpstr>
      <vt:lpstr>How to: Surveys</vt:lpstr>
      <vt:lpstr>How to: Observation</vt:lpstr>
      <vt:lpstr>Document Analysis</vt:lpstr>
      <vt:lpstr>How to: Interview</vt:lpstr>
      <vt:lpstr>One more thing about coding…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Methods</dc:title>
  <dc:creator>Sterchi, Aaron</dc:creator>
  <cp:lastModifiedBy>Sterchi, Aaron</cp:lastModifiedBy>
  <cp:revision>4</cp:revision>
  <dcterms:created xsi:type="dcterms:W3CDTF">2015-09-17T13:51:50Z</dcterms:created>
  <dcterms:modified xsi:type="dcterms:W3CDTF">2016-02-11T13:30:19Z</dcterms:modified>
</cp:coreProperties>
</file>