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84" r:id="rId1"/>
  </p:sldMasterIdLst>
  <p:sldIdLst>
    <p:sldId id="256" r:id="rId2"/>
    <p:sldId id="259" r:id="rId3"/>
    <p:sldId id="260" r:id="rId4"/>
    <p:sldId id="258" r:id="rId5"/>
    <p:sldId id="257" r:id="rId6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>
      <p:cViewPr varScale="1">
        <p:scale>
          <a:sx n="42" d="100"/>
          <a:sy n="42" d="100"/>
        </p:scale>
        <p:origin x="924" y="54"/>
      </p:cViewPr>
      <p:guideLst/>
    </p:cSldViewPr>
  </p:slideViewPr>
  <p:notesTextViewPr>
    <p:cViewPr>
      <p:scale>
        <a:sx n="3" d="2"/>
        <a:sy n="3" d="2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5" Type="http://schemas.openxmlformats.org/officeDocument/2006/relationships/slide" Target="slides/slide4.xml"/><Relationship Id="rId10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4212" y="685799"/>
            <a:ext cx="8001000" cy="2971801"/>
          </a:xfrm>
        </p:spPr>
        <p:txBody>
          <a:bodyPr anchor="b">
            <a:normAutofit/>
          </a:bodyPr>
          <a:lstStyle>
            <a:lvl1pPr algn="l">
              <a:defRPr sz="4800">
                <a:effectLst/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684212" y="3843867"/>
            <a:ext cx="6400800" cy="1947333"/>
          </a:xfrm>
        </p:spPr>
        <p:txBody>
          <a:bodyPr anchor="t">
            <a:normAutofit/>
          </a:bodyPr>
          <a:lstStyle>
            <a:lvl1pPr marL="0" indent="0" algn="l">
              <a:buNone/>
              <a:defRPr sz="2100">
                <a:solidFill>
                  <a:schemeClr val="bg2">
                    <a:lumMod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6511AD3-4D3C-4901-BF97-D1BAC7D085A4}" type="datetimeFigureOut">
              <a:rPr lang="en-US" smtClean="0"/>
              <a:t>3/7/2016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5358EC8-1F6F-471D-B89A-E3B4C62DED63}" type="slidenum">
              <a:rPr lang="en-US" smtClean="0"/>
              <a:t>‹#›</a:t>
            </a:fld>
            <a:endParaRPr lang="en-US"/>
          </a:p>
        </p:txBody>
      </p:sp>
      <p:cxnSp>
        <p:nvCxnSpPr>
          <p:cNvPr id="16" name="Straight Connector 15"/>
          <p:cNvCxnSpPr/>
          <p:nvPr/>
        </p:nvCxnSpPr>
        <p:spPr>
          <a:xfrm flipH="1">
            <a:off x="8228012" y="8467"/>
            <a:ext cx="3810000" cy="3810000"/>
          </a:xfrm>
          <a:prstGeom prst="line">
            <a:avLst/>
          </a:prstGeom>
          <a:ln w="12700"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7" name="Straight Connector 16"/>
          <p:cNvCxnSpPr/>
          <p:nvPr/>
        </p:nvCxnSpPr>
        <p:spPr>
          <a:xfrm flipH="1">
            <a:off x="6108170" y="91545"/>
            <a:ext cx="6080655" cy="6080655"/>
          </a:xfrm>
          <a:prstGeom prst="line">
            <a:avLst/>
          </a:prstGeom>
          <a:ln w="12700"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9" name="Straight Connector 18"/>
          <p:cNvCxnSpPr/>
          <p:nvPr/>
        </p:nvCxnSpPr>
        <p:spPr>
          <a:xfrm flipH="1">
            <a:off x="7235825" y="228600"/>
            <a:ext cx="4953000" cy="4953000"/>
          </a:xfrm>
          <a:prstGeom prst="line">
            <a:avLst/>
          </a:prstGeom>
          <a:ln w="12700"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1" name="Straight Connector 20"/>
          <p:cNvCxnSpPr/>
          <p:nvPr/>
        </p:nvCxnSpPr>
        <p:spPr>
          <a:xfrm flipH="1">
            <a:off x="7335837" y="32278"/>
            <a:ext cx="4852989" cy="4852989"/>
          </a:xfrm>
          <a:prstGeom prst="line">
            <a:avLst/>
          </a:prstGeom>
          <a:ln w="31750"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3" name="Straight Connector 22"/>
          <p:cNvCxnSpPr/>
          <p:nvPr/>
        </p:nvCxnSpPr>
        <p:spPr>
          <a:xfrm flipH="1">
            <a:off x="7845426" y="609601"/>
            <a:ext cx="4343399" cy="4343399"/>
          </a:xfrm>
          <a:prstGeom prst="line">
            <a:avLst/>
          </a:prstGeom>
          <a:ln w="31750"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87388236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 anchor="ctr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6511AD3-4D3C-4901-BF97-D1BAC7D085A4}" type="datetimeFigureOut">
              <a:rPr lang="en-US" smtClean="0"/>
              <a:t>3/7/2016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5358EC8-1F6F-471D-B89A-E3B4C62DED6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5574386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4211" y="2006600"/>
            <a:ext cx="8534401" cy="2281600"/>
          </a:xfrm>
        </p:spPr>
        <p:txBody>
          <a:bodyPr anchor="b">
            <a:normAutofit/>
          </a:bodyPr>
          <a:lstStyle>
            <a:lvl1pPr algn="l">
              <a:defRPr sz="3600" b="0" cap="all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4213" y="4495800"/>
            <a:ext cx="8534400" cy="1498600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bg2">
                    <a:lumMod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6511AD3-4D3C-4901-BF97-D1BAC7D085A4}" type="datetimeFigureOut">
              <a:rPr lang="en-US" smtClean="0"/>
              <a:t>3/7/2016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5358EC8-1F6F-471D-B89A-E3B4C62DED6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7719613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84211" y="685800"/>
            <a:ext cx="4937655" cy="3615267"/>
          </a:xfrm>
        </p:spPr>
        <p:txBody>
          <a:bodyPr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808133" y="685801"/>
            <a:ext cx="4934479" cy="3615266"/>
          </a:xfrm>
        </p:spPr>
        <p:txBody>
          <a:bodyPr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6511AD3-4D3C-4901-BF97-D1BAC7D085A4}" type="datetimeFigureOut">
              <a:rPr lang="en-US" smtClean="0"/>
              <a:t>3/7/2016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5358EC8-1F6F-471D-B89A-E3B4C62DED6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72502596"/>
      </p:ext>
    </p:extLst>
  </p:cSld>
  <p:clrMapOvr>
    <a:masterClrMapping/>
  </p:clrMapOvr>
  <p:extLst>
    <p:ext uri="{DCECCB84-F9BA-43D5-87BE-67443E8EF086}">
      <p15:sldGuideLst xmlns:p15="http://schemas.microsoft.com/office/powerpoint/2012/main"/>
    </p:ext>
  </p:extLs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72080" y="685800"/>
            <a:ext cx="4649787" cy="576262"/>
          </a:xfrm>
        </p:spPr>
        <p:txBody>
          <a:bodyPr anchor="b">
            <a:noAutofit/>
          </a:bodyPr>
          <a:lstStyle>
            <a:lvl1pPr marL="0" indent="0">
              <a:buNone/>
              <a:defRPr sz="28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84211" y="1270529"/>
            <a:ext cx="4937655" cy="3030538"/>
          </a:xfrm>
        </p:spPr>
        <p:txBody>
          <a:bodyPr anchor="t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079066" y="685800"/>
            <a:ext cx="4665134" cy="576262"/>
          </a:xfrm>
        </p:spPr>
        <p:txBody>
          <a:bodyPr anchor="b">
            <a:noAutofit/>
          </a:bodyPr>
          <a:lstStyle>
            <a:lvl1pPr marL="0" indent="0">
              <a:buNone/>
              <a:defRPr sz="28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806545" y="1262062"/>
            <a:ext cx="4929188" cy="3030538"/>
          </a:xfrm>
        </p:spPr>
        <p:txBody>
          <a:bodyPr anchor="t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6511AD3-4D3C-4901-BF97-D1BAC7D085A4}" type="datetimeFigureOut">
              <a:rPr lang="en-US" smtClean="0"/>
              <a:t>3/7/2016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5358EC8-1F6F-471D-B89A-E3B4C62DED6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10328634"/>
      </p:ext>
    </p:extLst>
  </p:cSld>
  <p:clrMapOvr>
    <a:masterClrMapping/>
  </p:clrMapOvr>
  <p:extLst>
    <p:ext uri="{DCECCB84-F9BA-43D5-87BE-67443E8EF086}">
      <p15:sldGuideLst xmlns:p15="http://schemas.microsoft.com/office/powerpoint/2012/main"/>
    </p:ext>
  </p:extLs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6511AD3-4D3C-4901-BF97-D1BAC7D085A4}" type="datetimeFigureOut">
              <a:rPr lang="en-US" smtClean="0"/>
              <a:t>3/7/2016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5358EC8-1F6F-471D-B89A-E3B4C62DED6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9160178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6511AD3-4D3C-4901-BF97-D1BAC7D085A4}" type="datetimeFigureOut">
              <a:rPr lang="en-US" smtClean="0"/>
              <a:t>3/7/2016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5358EC8-1F6F-471D-B89A-E3B4C62DED6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0293166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085012" y="685800"/>
            <a:ext cx="3657600" cy="1371600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84212" y="685800"/>
            <a:ext cx="5943601" cy="5308600"/>
          </a:xfrm>
        </p:spPr>
        <p:txBody>
          <a:bodyPr anchor="ctr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7085012" y="2209799"/>
            <a:ext cx="3657600" cy="2091267"/>
          </a:xfrm>
        </p:spPr>
        <p:txBody>
          <a:bodyPr anchor="t">
            <a:normAutofit/>
          </a:bodyPr>
          <a:lstStyle>
            <a:lvl1pPr marL="0" indent="0">
              <a:buNone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6511AD3-4D3C-4901-BF97-D1BAC7D085A4}" type="datetimeFigureOut">
              <a:rPr lang="en-US" smtClean="0"/>
              <a:t>3/7/2016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5358EC8-1F6F-471D-B89A-E3B4C62DED6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87195258"/>
      </p:ext>
    </p:extLst>
  </p:cSld>
  <p:clrMapOvr>
    <a:masterClrMapping/>
  </p:clrMapOvr>
  <p:extLst>
    <p:ext uri="{DCECCB84-F9BA-43D5-87BE-67443E8EF086}">
      <p15:sldGuideLst xmlns:p15="http://schemas.microsoft.com/office/powerpoint/2012/main"/>
    </p:ext>
  </p:extLs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722812" y="1447800"/>
            <a:ext cx="6019800" cy="1143000"/>
          </a:xfrm>
        </p:spPr>
        <p:txBody>
          <a:bodyPr anchor="b">
            <a:normAutofit/>
          </a:bodyPr>
          <a:lstStyle>
            <a:lvl1pPr algn="l">
              <a:defRPr sz="2800" b="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14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989012" y="914400"/>
            <a:ext cx="3280974" cy="4572000"/>
          </a:xfrm>
          <a:prstGeom prst="snip2DiagRect">
            <a:avLst>
              <a:gd name="adj1" fmla="val 10815"/>
              <a:gd name="adj2" fmla="val 0"/>
            </a:avLst>
          </a:prstGeom>
          <a:ln w="15875">
            <a:solidFill>
              <a:schemeClr val="tx1">
                <a:alpha val="40000"/>
              </a:schemeClr>
            </a:solidFill>
          </a:ln>
          <a:effectLst>
            <a:innerShdw blurRad="57150" dist="38100" dir="14460000">
              <a:srgbClr val="000000">
                <a:alpha val="70000"/>
              </a:srgbClr>
            </a:inn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722812" y="2777066"/>
            <a:ext cx="6021388" cy="2048933"/>
          </a:xfrm>
        </p:spPr>
        <p:txBody>
          <a:bodyPr anchor="t">
            <a:normAutofit/>
          </a:bodyPr>
          <a:lstStyle>
            <a:lvl1pPr marL="0" indent="0">
              <a:buNone/>
              <a:defRPr sz="18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6511AD3-4D3C-4901-BF97-D1BAC7D085A4}" type="datetimeFigureOut">
              <a:rPr lang="en-US" smtClean="0"/>
              <a:t>3/7/2016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5358EC8-1F6F-471D-B89A-E3B4C62DED6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0654528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Panoramic 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17" name="Picture Placeholder 2"/>
          <p:cNvSpPr>
            <a:spLocks noGrp="1" noChangeAspect="1"/>
          </p:cNvSpPr>
          <p:nvPr>
            <p:ph type="pic" idx="13"/>
          </p:nvPr>
        </p:nvSpPr>
        <p:spPr>
          <a:xfrm>
            <a:off x="685800" y="533400"/>
            <a:ext cx="10818812" cy="3124200"/>
          </a:xfrm>
          <a:prstGeom prst="snip2DiagRect">
            <a:avLst>
              <a:gd name="adj1" fmla="val 10815"/>
              <a:gd name="adj2" fmla="val 0"/>
            </a:avLst>
          </a:prstGeom>
          <a:ln w="15875">
            <a:solidFill>
              <a:schemeClr val="tx1">
                <a:alpha val="40000"/>
              </a:schemeClr>
            </a:solidFill>
          </a:ln>
          <a:effectLst>
            <a:innerShdw blurRad="57150" dist="38100" dir="14460000">
              <a:srgbClr val="000000">
                <a:alpha val="70000"/>
              </a:srgbClr>
            </a:inn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16" name="Text Placeholder 9"/>
          <p:cNvSpPr>
            <a:spLocks noGrp="1"/>
          </p:cNvSpPr>
          <p:nvPr>
            <p:ph type="body" sz="quarter" idx="14"/>
          </p:nvPr>
        </p:nvSpPr>
        <p:spPr>
          <a:xfrm>
            <a:off x="914402" y="3843867"/>
            <a:ext cx="8304210" cy="457200"/>
          </a:xfrm>
        </p:spPr>
        <p:txBody>
          <a:bodyPr anchor="t">
            <a:normAutofit/>
          </a:bodyPr>
          <a:lstStyle>
            <a:lvl1pPr marL="0" indent="0">
              <a:buFontTx/>
              <a:buNone/>
              <a:defRPr sz="1600"/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6511AD3-4D3C-4901-BF97-D1BAC7D085A4}" type="datetimeFigureOut">
              <a:rPr lang="en-US" smtClean="0"/>
              <a:t>3/7/2016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5358EC8-1F6F-471D-B89A-E3B4C62DED6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126497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and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4213" y="685800"/>
            <a:ext cx="10058400" cy="2743200"/>
          </a:xfrm>
        </p:spPr>
        <p:txBody>
          <a:bodyPr anchor="ctr">
            <a:normAutofit/>
          </a:bodyPr>
          <a:lstStyle>
            <a:lvl1pPr algn="l">
              <a:defRPr sz="3200" b="0" cap="all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4212" y="4114800"/>
            <a:ext cx="8535988" cy="1879600"/>
          </a:xfrm>
        </p:spPr>
        <p:txBody>
          <a:bodyPr anchor="ctr">
            <a:normAutofit/>
          </a:bodyPr>
          <a:lstStyle>
            <a:lvl1pPr marL="0" indent="0" algn="l">
              <a:buNone/>
              <a:defRPr sz="2000">
                <a:solidFill>
                  <a:schemeClr val="bg2">
                    <a:lumMod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6511AD3-4D3C-4901-BF97-D1BAC7D085A4}" type="datetimeFigureOut">
              <a:rPr lang="en-US" smtClean="0"/>
              <a:t>3/7/2016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5358EC8-1F6F-471D-B89A-E3B4C62DED6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42946422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41411" y="685800"/>
            <a:ext cx="9144001" cy="2743200"/>
          </a:xfrm>
        </p:spPr>
        <p:txBody>
          <a:bodyPr anchor="ctr">
            <a:normAutofit/>
          </a:bodyPr>
          <a:lstStyle>
            <a:lvl1pPr algn="l">
              <a:defRPr sz="3200" b="0" cap="all">
                <a:solidFill>
                  <a:schemeClr val="tx1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10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1446212" y="3429000"/>
            <a:ext cx="8534400" cy="381000"/>
          </a:xfrm>
        </p:spPr>
        <p:txBody>
          <a:bodyPr anchor="ctr"/>
          <a:lstStyle>
            <a:lvl1pPr marL="0" indent="0">
              <a:buFontTx/>
              <a:buNone/>
              <a:defRPr/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4213" y="4301067"/>
            <a:ext cx="8534400" cy="1684865"/>
          </a:xfrm>
        </p:spPr>
        <p:txBody>
          <a:bodyPr anchor="ctr">
            <a:normAutofit/>
          </a:bodyPr>
          <a:lstStyle>
            <a:lvl1pPr marL="0" indent="0" algn="l">
              <a:buNone/>
              <a:defRPr sz="2000">
                <a:solidFill>
                  <a:schemeClr val="bg2">
                    <a:lumMod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6511AD3-4D3C-4901-BF97-D1BAC7D085A4}" type="datetimeFigureOut">
              <a:rPr lang="en-US" smtClean="0"/>
              <a:t>3/7/2016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5358EC8-1F6F-471D-B89A-E3B4C62DED63}" type="slidenum">
              <a:rPr lang="en-US" smtClean="0"/>
              <a:t>‹#›</a:t>
            </a:fld>
            <a:endParaRPr lang="en-US"/>
          </a:p>
        </p:txBody>
      </p:sp>
      <p:sp>
        <p:nvSpPr>
          <p:cNvPr id="14" name="TextBox 13"/>
          <p:cNvSpPr txBox="1"/>
          <p:nvPr/>
        </p:nvSpPr>
        <p:spPr>
          <a:xfrm>
            <a:off x="531812" y="812222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dirty="0">
                <a:solidFill>
                  <a:schemeClr val="tx1"/>
                </a:solidFill>
                <a:effectLst/>
              </a:rPr>
              <a:t>“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10285412" y="2768601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 algn="r"/>
            <a:r>
              <a:rPr lang="en-US" sz="8000" dirty="0">
                <a:solidFill>
                  <a:schemeClr val="tx1"/>
                </a:solidFill>
                <a:effectLst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3834228336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4212" y="3429000"/>
            <a:ext cx="8534400" cy="1697400"/>
          </a:xfrm>
        </p:spPr>
        <p:txBody>
          <a:bodyPr anchor="b">
            <a:normAutofit/>
          </a:bodyPr>
          <a:lstStyle>
            <a:lvl1pPr algn="l">
              <a:defRPr sz="3200" b="0" cap="all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4211" y="5132981"/>
            <a:ext cx="8535990" cy="860400"/>
          </a:xfrm>
        </p:spPr>
        <p:txBody>
          <a:bodyPr anchor="t">
            <a:normAutofit/>
          </a:bodyPr>
          <a:lstStyle>
            <a:lvl1pPr marL="0" indent="0" algn="l">
              <a:buNone/>
              <a:defRPr sz="2000">
                <a:solidFill>
                  <a:schemeClr val="bg2">
                    <a:lumMod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6511AD3-4D3C-4901-BF97-D1BAC7D085A4}" type="datetimeFigureOut">
              <a:rPr lang="en-US" smtClean="0"/>
              <a:t>3/7/2016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5358EC8-1F6F-471D-B89A-E3B4C62DED6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01005952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41413" y="685800"/>
            <a:ext cx="9144000" cy="2743200"/>
          </a:xfrm>
        </p:spPr>
        <p:txBody>
          <a:bodyPr anchor="ctr">
            <a:normAutofit/>
          </a:bodyPr>
          <a:lstStyle>
            <a:lvl1pPr algn="l">
              <a:defRPr sz="3200" b="0" cap="all">
                <a:solidFill>
                  <a:schemeClr val="tx1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10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684212" y="3928534"/>
            <a:ext cx="8534401" cy="1049866"/>
          </a:xfrm>
        </p:spPr>
        <p:txBody>
          <a:bodyPr vert="horz" lIns="91440" tIns="45720" rIns="91440" bIns="45720" rtlCol="0" anchor="b">
            <a:normAutofit/>
          </a:bodyPr>
          <a:lstStyle>
            <a:lvl1pPr>
              <a:buNone/>
              <a:defRPr lang="en-US" sz="2400" b="0" cap="all" dirty="0">
                <a:ln w="3175" cmpd="sng">
                  <a:noFill/>
                </a:ln>
                <a:solidFill>
                  <a:schemeClr val="tx1"/>
                </a:solidFill>
                <a:effectLst/>
              </a:defRPr>
            </a:lvl1pPr>
          </a:lstStyle>
          <a:p>
            <a:pPr marL="0" lvl="0">
              <a:spcBef>
                <a:spcPct val="0"/>
              </a:spcBef>
              <a:buNone/>
            </a:pPr>
            <a:r>
              <a:rPr lang="en-US" smtClean="0"/>
              <a:t>Click to edit Master text styles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4211" y="4978400"/>
            <a:ext cx="8534401" cy="1016000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bg2">
                    <a:lumMod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6511AD3-4D3C-4901-BF97-D1BAC7D085A4}" type="datetimeFigureOut">
              <a:rPr lang="en-US" smtClean="0"/>
              <a:t>3/7/2016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5358EC8-1F6F-471D-B89A-E3B4C62DED63}" type="slidenum">
              <a:rPr lang="en-US" smtClean="0"/>
              <a:t>‹#›</a:t>
            </a:fld>
            <a:endParaRPr lang="en-US"/>
          </a:p>
        </p:txBody>
      </p:sp>
      <p:sp>
        <p:nvSpPr>
          <p:cNvPr id="11" name="TextBox 10"/>
          <p:cNvSpPr txBox="1"/>
          <p:nvPr/>
        </p:nvSpPr>
        <p:spPr>
          <a:xfrm>
            <a:off x="531812" y="812222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dirty="0">
                <a:solidFill>
                  <a:schemeClr val="tx1"/>
                </a:solidFill>
                <a:effectLst/>
              </a:rPr>
              <a:t>“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10285412" y="2768601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 algn="r"/>
            <a:r>
              <a:rPr lang="en-US" sz="8000" dirty="0">
                <a:solidFill>
                  <a:schemeClr val="tx1"/>
                </a:solidFill>
                <a:effectLst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1976014759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rue or Fals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4213" y="685800"/>
            <a:ext cx="10058400" cy="2743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en-US" b="0" dirty="0"/>
            </a:lvl1pPr>
          </a:lstStyle>
          <a:p>
            <a:pPr marL="0" lvl="0"/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10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684212" y="3928534"/>
            <a:ext cx="8534400" cy="838200"/>
          </a:xfrm>
        </p:spPr>
        <p:txBody>
          <a:bodyPr vert="horz" lIns="91440" tIns="45720" rIns="91440" bIns="45720" rtlCol="0" anchor="b">
            <a:normAutofit/>
          </a:bodyPr>
          <a:lstStyle>
            <a:lvl1pPr>
              <a:buNone/>
              <a:defRPr lang="en-US" sz="2400" b="0" cap="all" dirty="0">
                <a:ln w="3175" cmpd="sng">
                  <a:noFill/>
                </a:ln>
                <a:solidFill>
                  <a:schemeClr val="tx1"/>
                </a:solidFill>
                <a:effectLst/>
              </a:defRPr>
            </a:lvl1pPr>
          </a:lstStyle>
          <a:p>
            <a:pPr marL="0" lvl="0">
              <a:spcBef>
                <a:spcPct val="0"/>
              </a:spcBef>
              <a:buNone/>
            </a:pPr>
            <a:r>
              <a:rPr lang="en-US" smtClean="0"/>
              <a:t>Click to edit Master text styles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4211" y="4766732"/>
            <a:ext cx="8534401" cy="1227667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bg2">
                    <a:lumMod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6511AD3-4D3C-4901-BF97-D1BAC7D085A4}" type="datetimeFigureOut">
              <a:rPr lang="en-US" smtClean="0"/>
              <a:t>3/7/2016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5358EC8-1F6F-471D-B89A-E3B4C62DED6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1011305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 algn="l">
              <a:defRPr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6511AD3-4D3C-4901-BF97-D1BAC7D085A4}" type="datetimeFigureOut">
              <a:rPr lang="en-US" smtClean="0"/>
              <a:t>3/7/2016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5358EC8-1F6F-471D-B89A-E3B4C62DED6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57129876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685212" y="685800"/>
            <a:ext cx="2057400" cy="4572000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85800" y="685800"/>
            <a:ext cx="7823200" cy="5308600"/>
          </a:xfrm>
        </p:spPr>
        <p:txBody>
          <a:bodyPr vert="eaVert" anchor="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6511AD3-4D3C-4901-BF97-D1BAC7D085A4}" type="datetimeFigureOut">
              <a:rPr lang="en-US" smtClean="0"/>
              <a:t>3/7/2016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5358EC8-1F6F-471D-B89A-E3B4C62DED6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0939090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/>
          <p:cNvGrpSpPr/>
          <p:nvPr/>
        </p:nvGrpSpPr>
        <p:grpSpPr>
          <a:xfrm>
            <a:off x="9206969" y="2963333"/>
            <a:ext cx="2981858" cy="3208867"/>
            <a:chOff x="9206969" y="2963333"/>
            <a:chExt cx="2981858" cy="3208867"/>
          </a:xfrm>
        </p:grpSpPr>
        <p:cxnSp>
          <p:nvCxnSpPr>
            <p:cNvPr id="8" name="Straight Connector 7"/>
            <p:cNvCxnSpPr/>
            <p:nvPr/>
          </p:nvCxnSpPr>
          <p:spPr>
            <a:xfrm flipH="1">
              <a:off x="11276012" y="2963333"/>
              <a:ext cx="912814" cy="912812"/>
            </a:xfrm>
            <a:prstGeom prst="line">
              <a:avLst/>
            </a:prstGeom>
            <a:ln w="9525">
              <a:solidFill>
                <a:schemeClr val="tx1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" name="Straight Connector 8"/>
            <p:cNvCxnSpPr/>
            <p:nvPr/>
          </p:nvCxnSpPr>
          <p:spPr>
            <a:xfrm flipH="1">
              <a:off x="9206969" y="3190344"/>
              <a:ext cx="2981857" cy="2981856"/>
            </a:xfrm>
            <a:prstGeom prst="line">
              <a:avLst/>
            </a:prstGeom>
            <a:ln w="9525">
              <a:solidFill>
                <a:schemeClr val="tx1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" name="Straight Connector 9"/>
            <p:cNvCxnSpPr/>
            <p:nvPr/>
          </p:nvCxnSpPr>
          <p:spPr>
            <a:xfrm flipH="1">
              <a:off x="10292292" y="3285067"/>
              <a:ext cx="1896534" cy="1896533"/>
            </a:xfrm>
            <a:prstGeom prst="line">
              <a:avLst/>
            </a:prstGeom>
            <a:ln w="9525">
              <a:solidFill>
                <a:schemeClr val="tx1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" name="Straight Connector 10"/>
            <p:cNvCxnSpPr/>
            <p:nvPr/>
          </p:nvCxnSpPr>
          <p:spPr>
            <a:xfrm flipH="1">
              <a:off x="10443103" y="3131080"/>
              <a:ext cx="1745722" cy="1745720"/>
            </a:xfrm>
            <a:prstGeom prst="line">
              <a:avLst/>
            </a:prstGeom>
            <a:ln w="28575">
              <a:solidFill>
                <a:schemeClr val="tx1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2" name="Straight Connector 11"/>
            <p:cNvCxnSpPr/>
            <p:nvPr/>
          </p:nvCxnSpPr>
          <p:spPr>
            <a:xfrm flipH="1">
              <a:off x="10918826" y="3683001"/>
              <a:ext cx="1270001" cy="1269999"/>
            </a:xfrm>
            <a:prstGeom prst="line">
              <a:avLst/>
            </a:prstGeom>
            <a:ln w="28575">
              <a:solidFill>
                <a:schemeClr val="tx1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84212" y="4487332"/>
            <a:ext cx="8534400" cy="1507067"/>
          </a:xfrm>
          <a:prstGeom prst="rect">
            <a:avLst/>
          </a:prstGeom>
          <a:effectLst/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4212" y="685800"/>
            <a:ext cx="8534400" cy="3615267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9904412" y="6172200"/>
            <a:ext cx="1600200" cy="365125"/>
          </a:xfrm>
          <a:prstGeom prst="rect">
            <a:avLst/>
          </a:prstGeom>
        </p:spPr>
        <p:txBody>
          <a:bodyPr vert="horz" lIns="91440" tIns="45720" rIns="91440" bIns="45720" rtlCol="0" anchor="t"/>
          <a:lstStyle>
            <a:lvl1pPr algn="r">
              <a:defRPr sz="1000" b="0" i="0">
                <a:solidFill>
                  <a:schemeClr val="bg2">
                    <a:lumMod val="50000"/>
                  </a:schemeClr>
                </a:solidFill>
                <a:effectLst/>
                <a:latin typeface="+mn-lt"/>
              </a:defRPr>
            </a:lvl1pPr>
          </a:lstStyle>
          <a:p>
            <a:fld id="{06511AD3-4D3C-4901-BF97-D1BAC7D085A4}" type="datetimeFigureOut">
              <a:rPr lang="en-US" smtClean="0"/>
              <a:t>3/7/2016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684212" y="6172200"/>
            <a:ext cx="7543800" cy="365125"/>
          </a:xfrm>
          <a:prstGeom prst="rect">
            <a:avLst/>
          </a:prstGeom>
        </p:spPr>
        <p:txBody>
          <a:bodyPr vert="horz" lIns="91440" tIns="45720" rIns="91440" bIns="45720" rtlCol="0" anchor="t"/>
          <a:lstStyle>
            <a:lvl1pPr algn="l">
              <a:defRPr sz="1000" b="0" i="0">
                <a:solidFill>
                  <a:schemeClr val="bg2">
                    <a:lumMod val="50000"/>
                  </a:schemeClr>
                </a:solidFill>
                <a:effectLst/>
                <a:latin typeface="+mn-lt"/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0363200" y="5578475"/>
            <a:ext cx="1142245" cy="66992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3200" b="0" i="0">
                <a:solidFill>
                  <a:schemeClr val="bg2">
                    <a:lumMod val="50000"/>
                  </a:schemeClr>
                </a:solidFill>
                <a:effectLst/>
                <a:latin typeface="+mn-lt"/>
              </a:defRPr>
            </a:lvl1pPr>
          </a:lstStyle>
          <a:p>
            <a:fld id="{95358EC8-1F6F-471D-B89A-E3B4C62DED6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40472742"/>
      </p:ext>
    </p:extLst>
  </p:cSld>
  <p:clrMap bg1="dk1" tx1="lt1" bg2="dk2" tx2="lt2" accent1="accent1" accent2="accent2" accent3="accent3" accent4="accent4" accent5="accent5" accent6="accent6" hlink="hlink" folHlink="folHlink"/>
  <p:sldLayoutIdLst>
    <p:sldLayoutId id="2147483685" r:id="rId1"/>
    <p:sldLayoutId id="2147483686" r:id="rId2"/>
    <p:sldLayoutId id="2147483687" r:id="rId3"/>
    <p:sldLayoutId id="2147483688" r:id="rId4"/>
    <p:sldLayoutId id="2147483689" r:id="rId5"/>
    <p:sldLayoutId id="2147483690" r:id="rId6"/>
    <p:sldLayoutId id="2147483691" r:id="rId7"/>
    <p:sldLayoutId id="2147483692" r:id="rId8"/>
    <p:sldLayoutId id="2147483693" r:id="rId9"/>
    <p:sldLayoutId id="2147483694" r:id="rId10"/>
    <p:sldLayoutId id="2147483695" r:id="rId11"/>
    <p:sldLayoutId id="2147483696" r:id="rId12"/>
    <p:sldLayoutId id="2147483697" r:id="rId13"/>
    <p:sldLayoutId id="2147483698" r:id="rId14"/>
    <p:sldLayoutId id="2147483699" r:id="rId15"/>
    <p:sldLayoutId id="2147483700" r:id="rId16"/>
    <p:sldLayoutId id="2147483701" r:id="rId17"/>
  </p:sldLayoutIdLst>
  <p:txStyles>
    <p:titleStyle>
      <a:lvl1pPr algn="l" defTabSz="457200" rtl="0" eaLnBrk="1" latinLnBrk="0" hangingPunct="1">
        <a:spcBef>
          <a:spcPct val="0"/>
        </a:spcBef>
        <a:buNone/>
        <a:defRPr sz="3600" kern="1200" cap="all">
          <a:ln w="3175" cmpd="sng">
            <a:noFill/>
          </a:ln>
          <a:solidFill>
            <a:schemeClr val="tx1"/>
          </a:solidFill>
          <a:effectLst/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285750" indent="-285750" algn="l" defTabSz="457200" rtl="0" eaLnBrk="1" latinLnBrk="0" hangingPunct="1">
        <a:spcBef>
          <a:spcPct val="20000"/>
        </a:spcBef>
        <a:spcAft>
          <a:spcPts val="600"/>
        </a:spcAft>
        <a:buClr>
          <a:schemeClr val="tx1"/>
        </a:buClr>
        <a:buSzPct val="80000"/>
        <a:buFont typeface="Wingdings 3" panose="05040102010807070707" pitchFamily="18" charset="2"/>
        <a:buChar char=""/>
        <a:defRPr sz="2000" kern="1200" cap="none">
          <a:solidFill>
            <a:schemeClr val="bg2">
              <a:lumMod val="75000"/>
            </a:schemeClr>
          </a:solidFill>
          <a:effectLst/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spcAft>
          <a:spcPts val="600"/>
        </a:spcAft>
        <a:buClr>
          <a:schemeClr val="tx1"/>
        </a:buClr>
        <a:buSzPct val="80000"/>
        <a:buFont typeface="Wingdings 3" panose="05040102010807070707" pitchFamily="18" charset="2"/>
        <a:buChar char=""/>
        <a:defRPr sz="1800" kern="1200" cap="none">
          <a:solidFill>
            <a:schemeClr val="bg2">
              <a:lumMod val="75000"/>
            </a:schemeClr>
          </a:solidFill>
          <a:effectLst/>
          <a:latin typeface="+mn-lt"/>
          <a:ea typeface="+mn-ea"/>
          <a:cs typeface="+mn-cs"/>
        </a:defRPr>
      </a:lvl2pPr>
      <a:lvl3pPr marL="1200150" indent="-285750" algn="l" defTabSz="457200" rtl="0" eaLnBrk="1" latinLnBrk="0" hangingPunct="1">
        <a:spcBef>
          <a:spcPct val="20000"/>
        </a:spcBef>
        <a:spcAft>
          <a:spcPts val="600"/>
        </a:spcAft>
        <a:buClr>
          <a:schemeClr val="tx1"/>
        </a:buClr>
        <a:buSzPct val="80000"/>
        <a:buFont typeface="Wingdings 3" panose="05040102010807070707" pitchFamily="18" charset="2"/>
        <a:buChar char=""/>
        <a:defRPr sz="1600" kern="1200" cap="none">
          <a:solidFill>
            <a:schemeClr val="bg2">
              <a:lumMod val="75000"/>
            </a:schemeClr>
          </a:solidFill>
          <a:effectLst/>
          <a:latin typeface="+mn-lt"/>
          <a:ea typeface="+mn-ea"/>
          <a:cs typeface="+mn-cs"/>
        </a:defRPr>
      </a:lvl3pPr>
      <a:lvl4pPr marL="1543050" indent="-171450" algn="l" defTabSz="457200" rtl="0" eaLnBrk="1" latinLnBrk="0" hangingPunct="1">
        <a:spcBef>
          <a:spcPct val="20000"/>
        </a:spcBef>
        <a:spcAft>
          <a:spcPts val="600"/>
        </a:spcAft>
        <a:buClr>
          <a:schemeClr val="tx1"/>
        </a:buClr>
        <a:buSzPct val="80000"/>
        <a:buFont typeface="Wingdings 3" panose="05040102010807070707" pitchFamily="18" charset="2"/>
        <a:buChar char=""/>
        <a:defRPr sz="1400" kern="1200" cap="none">
          <a:solidFill>
            <a:schemeClr val="bg2">
              <a:lumMod val="75000"/>
            </a:schemeClr>
          </a:solidFill>
          <a:effectLst/>
          <a:latin typeface="+mn-lt"/>
          <a:ea typeface="+mn-ea"/>
          <a:cs typeface="+mn-cs"/>
        </a:defRPr>
      </a:lvl4pPr>
      <a:lvl5pPr marL="2000250" indent="-171450" algn="l" defTabSz="457200" rtl="0" eaLnBrk="1" latinLnBrk="0" hangingPunct="1">
        <a:spcBef>
          <a:spcPct val="20000"/>
        </a:spcBef>
        <a:spcAft>
          <a:spcPts val="600"/>
        </a:spcAft>
        <a:buClr>
          <a:schemeClr val="tx1"/>
        </a:buClr>
        <a:buSzPct val="80000"/>
        <a:buFont typeface="Wingdings 3" panose="05040102010807070707" pitchFamily="18" charset="2"/>
        <a:buChar char=""/>
        <a:defRPr sz="1400" kern="1200" cap="none">
          <a:solidFill>
            <a:schemeClr val="bg2">
              <a:lumMod val="75000"/>
            </a:schemeClr>
          </a:solidFill>
          <a:effectLst/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tx1"/>
        </a:buClr>
        <a:buSzPct val="80000"/>
        <a:buFont typeface="Wingdings 3" panose="05040102010807070707" pitchFamily="18" charset="2"/>
        <a:buChar char=""/>
        <a:defRPr sz="1400" kern="1200" cap="none">
          <a:solidFill>
            <a:schemeClr val="bg2">
              <a:lumMod val="75000"/>
            </a:schemeClr>
          </a:solidFill>
          <a:effectLst/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tx1"/>
        </a:buClr>
        <a:buSzPct val="80000"/>
        <a:buFont typeface="Wingdings 3" panose="05040102010807070707" pitchFamily="18" charset="2"/>
        <a:buChar char=""/>
        <a:defRPr sz="1400" kern="1200" cap="none">
          <a:solidFill>
            <a:schemeClr val="bg2">
              <a:lumMod val="75000"/>
            </a:schemeClr>
          </a:solidFill>
          <a:effectLst/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tx1"/>
        </a:buClr>
        <a:buSzPct val="80000"/>
        <a:buFont typeface="Wingdings 3" panose="05040102010807070707" pitchFamily="18" charset="2"/>
        <a:buChar char=""/>
        <a:defRPr sz="1400" kern="1200" cap="none">
          <a:solidFill>
            <a:schemeClr val="bg2">
              <a:lumMod val="75000"/>
            </a:schemeClr>
          </a:solidFill>
          <a:effectLst/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tx1"/>
        </a:buClr>
        <a:buSzPct val="80000"/>
        <a:buFont typeface="Wingdings 3" panose="05040102010807070707" pitchFamily="18" charset="2"/>
        <a:buChar char=""/>
        <a:defRPr sz="1400" kern="1200" cap="none">
          <a:solidFill>
            <a:schemeClr val="bg2">
              <a:lumMod val="75000"/>
            </a:schemeClr>
          </a:solidFill>
          <a:effectLst/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/>
    </p:ext>
  </p:extLst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 smtClean="0"/>
              <a:t>The Relativity of Language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285123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0" y="685800"/>
            <a:ext cx="9218612" cy="5897880"/>
          </a:xfrm>
        </p:spPr>
        <p:txBody>
          <a:bodyPr>
            <a:normAutofit/>
          </a:bodyPr>
          <a:lstStyle/>
          <a:p>
            <a:r>
              <a:rPr lang="en-US" sz="3600" dirty="0" smtClean="0">
                <a:solidFill>
                  <a:schemeClr val="tx1"/>
                </a:solidFill>
              </a:rPr>
              <a:t>Language is relative to…    ???         [Two things]</a:t>
            </a:r>
          </a:p>
          <a:p>
            <a:endParaRPr lang="en-US" sz="3600" dirty="0">
              <a:solidFill>
                <a:schemeClr val="tx1"/>
              </a:solidFill>
            </a:endParaRPr>
          </a:p>
          <a:p>
            <a:endParaRPr lang="en-US" sz="3600" dirty="0" smtClean="0">
              <a:solidFill>
                <a:schemeClr val="tx1"/>
              </a:solidFill>
            </a:endParaRPr>
          </a:p>
          <a:p>
            <a:r>
              <a:rPr lang="en-US" sz="3600" dirty="0" smtClean="0">
                <a:solidFill>
                  <a:schemeClr val="tx1"/>
                </a:solidFill>
              </a:rPr>
              <a:t>Something is “relative” when it is not universal…when it is dependent on certain conditions.</a:t>
            </a:r>
          </a:p>
        </p:txBody>
      </p:sp>
    </p:spTree>
    <p:extLst>
      <p:ext uri="{BB962C8B-B14F-4D97-AF65-F5344CB8AC3E}">
        <p14:creationId xmlns:p14="http://schemas.microsoft.com/office/powerpoint/2010/main" val="291013713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sz="4000" dirty="0" smtClean="0">
                <a:solidFill>
                  <a:schemeClr val="tx1"/>
                </a:solidFill>
              </a:rPr>
              <a:t>Language is relative to:</a:t>
            </a:r>
          </a:p>
          <a:p>
            <a:pPr marL="742950" indent="-742950">
              <a:buAutoNum type="arabicPeriod"/>
            </a:pPr>
            <a:r>
              <a:rPr lang="en-US" sz="4000" dirty="0" smtClean="0">
                <a:solidFill>
                  <a:schemeClr val="tx1"/>
                </a:solidFill>
              </a:rPr>
              <a:t>Time </a:t>
            </a:r>
          </a:p>
          <a:p>
            <a:pPr marL="742950" indent="-742950">
              <a:buAutoNum type="arabicPeriod"/>
            </a:pPr>
            <a:r>
              <a:rPr lang="en-US" sz="4000" dirty="0" smtClean="0">
                <a:solidFill>
                  <a:schemeClr val="tx1"/>
                </a:solidFill>
              </a:rPr>
              <a:t>Place</a:t>
            </a:r>
            <a:endParaRPr lang="en-US" sz="4000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66047859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sz="3200" dirty="0" smtClean="0">
                <a:solidFill>
                  <a:schemeClr val="tx1"/>
                </a:solidFill>
              </a:rPr>
              <a:t>What is a type of language that you use that did not exist when your parents and grandparents were growing up? (Though they might have learned to use it recently…)</a:t>
            </a:r>
          </a:p>
          <a:p>
            <a:endParaRPr lang="en-US" sz="3200" dirty="0">
              <a:solidFill>
                <a:schemeClr val="tx1"/>
              </a:solidFill>
            </a:endParaRPr>
          </a:p>
          <a:p>
            <a:endParaRPr lang="en-US" sz="3200" dirty="0" smtClean="0">
              <a:solidFill>
                <a:schemeClr val="tx1"/>
              </a:solidFill>
            </a:endParaRPr>
          </a:p>
          <a:p>
            <a:pPr marL="0" indent="0">
              <a:buNone/>
            </a:pPr>
            <a:endParaRPr lang="en-US" sz="3200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60538301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38200" y="0"/>
            <a:ext cx="10515600" cy="6176963"/>
          </a:xfrm>
        </p:spPr>
        <p:txBody>
          <a:bodyPr>
            <a:normAutofit/>
          </a:bodyPr>
          <a:lstStyle/>
          <a:p>
            <a:r>
              <a:rPr lang="en-US" sz="4800" u="sng" dirty="0" smtClean="0">
                <a:solidFill>
                  <a:schemeClr val="tx1"/>
                </a:solidFill>
              </a:rPr>
              <a:t>Hello</a:t>
            </a:r>
            <a:r>
              <a:rPr lang="en-US" sz="4800" dirty="0" smtClean="0">
                <a:solidFill>
                  <a:schemeClr val="tx1"/>
                </a:solidFill>
              </a:rPr>
              <a:t>, my name is John. I have been told that I am a </a:t>
            </a:r>
            <a:r>
              <a:rPr lang="en-US" sz="4800" u="sng" dirty="0" smtClean="0">
                <a:solidFill>
                  <a:schemeClr val="tx1"/>
                </a:solidFill>
              </a:rPr>
              <a:t>good looking man</a:t>
            </a:r>
            <a:r>
              <a:rPr lang="en-US" sz="4800" dirty="0" smtClean="0">
                <a:solidFill>
                  <a:schemeClr val="tx1"/>
                </a:solidFill>
              </a:rPr>
              <a:t>, but I have been unable to </a:t>
            </a:r>
            <a:r>
              <a:rPr lang="en-US" sz="4800" u="sng" dirty="0" smtClean="0">
                <a:solidFill>
                  <a:schemeClr val="tx1"/>
                </a:solidFill>
              </a:rPr>
              <a:t>get a date </a:t>
            </a:r>
            <a:r>
              <a:rPr lang="en-US" sz="4800" dirty="0" smtClean="0">
                <a:solidFill>
                  <a:schemeClr val="tx1"/>
                </a:solidFill>
              </a:rPr>
              <a:t>because I don’t have any </a:t>
            </a:r>
            <a:r>
              <a:rPr lang="en-US" sz="4800" u="sng" dirty="0" smtClean="0">
                <a:solidFill>
                  <a:schemeClr val="tx1"/>
                </a:solidFill>
              </a:rPr>
              <a:t>money</a:t>
            </a:r>
            <a:r>
              <a:rPr lang="en-US" sz="4800" dirty="0" smtClean="0">
                <a:solidFill>
                  <a:schemeClr val="tx1"/>
                </a:solidFill>
              </a:rPr>
              <a:t>. I know a </a:t>
            </a:r>
            <a:r>
              <a:rPr lang="en-US" sz="4800" u="sng" dirty="0" smtClean="0">
                <a:solidFill>
                  <a:schemeClr val="tx1"/>
                </a:solidFill>
              </a:rPr>
              <a:t>very beautiful girl</a:t>
            </a:r>
            <a:r>
              <a:rPr lang="en-US" sz="4800" dirty="0" smtClean="0">
                <a:solidFill>
                  <a:schemeClr val="tx1"/>
                </a:solidFill>
              </a:rPr>
              <a:t> from my neighborhood, but she </a:t>
            </a:r>
            <a:r>
              <a:rPr lang="en-US" sz="4800" u="sng" dirty="0" smtClean="0">
                <a:solidFill>
                  <a:schemeClr val="tx1"/>
                </a:solidFill>
              </a:rPr>
              <a:t>doesn’t seem to be interested</a:t>
            </a:r>
            <a:r>
              <a:rPr lang="en-US" sz="4800" dirty="0" smtClean="0">
                <a:solidFill>
                  <a:schemeClr val="tx1"/>
                </a:solidFill>
              </a:rPr>
              <a:t>. </a:t>
            </a:r>
            <a:endParaRPr lang="en-US" sz="4800" u="sng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01152329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Slice">
  <a:themeElements>
    <a:clrScheme name="Slice">
      <a:dk1>
        <a:sysClr val="windowText" lastClr="000000"/>
      </a:dk1>
      <a:lt1>
        <a:sysClr val="window" lastClr="FFFFFF"/>
      </a:lt1>
      <a:dk2>
        <a:srgbClr val="146194"/>
      </a:dk2>
      <a:lt2>
        <a:srgbClr val="76DBF4"/>
      </a:lt2>
      <a:accent1>
        <a:srgbClr val="052F61"/>
      </a:accent1>
      <a:accent2>
        <a:srgbClr val="A50E82"/>
      </a:accent2>
      <a:accent3>
        <a:srgbClr val="14967C"/>
      </a:accent3>
      <a:accent4>
        <a:srgbClr val="6A9E1F"/>
      </a:accent4>
      <a:accent5>
        <a:srgbClr val="E87D37"/>
      </a:accent5>
      <a:accent6>
        <a:srgbClr val="C62324"/>
      </a:accent6>
      <a:hlink>
        <a:srgbClr val="0D2E46"/>
      </a:hlink>
      <a:folHlink>
        <a:srgbClr val="356A95"/>
      </a:folHlink>
    </a:clrScheme>
    <a:fontScheme name="Slice">
      <a:majorFont>
        <a:latin typeface="Century Gothic" panose="020B0502020202020204"/>
        <a:ea typeface=""/>
        <a:cs typeface=""/>
        <a:font script="Jpan" typeface="メイリオ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entury Gothic" panose="020B0502020202020204"/>
        <a:ea typeface=""/>
        <a:cs typeface=""/>
        <a:font script="Jpan" typeface="メイリオ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inorFont>
    </a:fontScheme>
    <a:fmtScheme name="Slice">
      <a:fillStyleLst>
        <a:solidFill>
          <a:schemeClr val="phClr"/>
        </a:solidFill>
        <a:gradFill rotWithShape="1">
          <a:gsLst>
            <a:gs pos="0">
              <a:schemeClr val="phClr">
                <a:tint val="62000"/>
                <a:hueMod val="94000"/>
                <a:satMod val="140000"/>
                <a:lumMod val="110000"/>
              </a:schemeClr>
            </a:gs>
            <a:gs pos="100000">
              <a:schemeClr val="phClr">
                <a:tint val="84000"/>
                <a:satMod val="16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8000"/>
                <a:hueMod val="94000"/>
                <a:satMod val="130000"/>
                <a:lumMod val="128000"/>
              </a:schemeClr>
            </a:gs>
            <a:gs pos="100000">
              <a:schemeClr val="phClr">
                <a:shade val="94000"/>
                <a:lumMod val="88000"/>
              </a:schemeClr>
            </a:gs>
          </a:gsLst>
          <a:lin ang="5400000" scaled="0"/>
        </a:gradFill>
      </a:fillStyleLst>
      <a:lnStyleLst>
        <a:ln w="9525" cap="rnd" cmpd="sng" algn="ctr">
          <a:solidFill>
            <a:schemeClr val="phClr">
              <a:tint val="76000"/>
              <a:alpha val="60000"/>
              <a:hueMod val="94000"/>
            </a:schemeClr>
          </a:solidFill>
          <a:prstDash val="solid"/>
        </a:ln>
        <a:ln w="15875" cap="rnd" cmpd="sng" algn="ctr">
          <a:solidFill>
            <a:schemeClr val="phClr">
              <a:hueMod val="94000"/>
            </a:schemeClr>
          </a:solidFill>
          <a:prstDash val="solid"/>
        </a:ln>
        <a:ln w="28575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innerShdw blurRad="25400" dist="12700" dir="13500000">
              <a:srgbClr val="000000">
                <a:alpha val="45000"/>
              </a:srgbClr>
            </a:innerShdw>
          </a:effectLst>
        </a:effectStyle>
        <a:effectStyle>
          <a:effectLst>
            <a:outerShdw blurRad="50800" dist="38100" dir="5400000" rotWithShape="0">
              <a:srgbClr val="000000">
                <a:alpha val="46000"/>
              </a:srgbClr>
            </a:outerShdw>
          </a:effectLst>
          <a:scene3d>
            <a:camera prst="orthographicFront">
              <a:rot lat="0" lon="0" rev="0"/>
            </a:camera>
            <a:lightRig rig="threePt" dir="t"/>
          </a:scene3d>
          <a:sp3d prstMaterial="plastic">
            <a:bevelT w="25400" h="25400"/>
          </a:sp3d>
        </a:effectStyle>
      </a:effectStyleLst>
      <a:bgFillStyleLst>
        <a:solidFill>
          <a:schemeClr val="phClr"/>
        </a:solidFill>
        <a:gradFill rotWithShape="1">
          <a:gsLst>
            <a:gs pos="10000">
              <a:schemeClr val="phClr">
                <a:tint val="97000"/>
                <a:hueMod val="92000"/>
                <a:satMod val="169000"/>
                <a:lumMod val="164000"/>
              </a:schemeClr>
            </a:gs>
            <a:gs pos="100000">
              <a:schemeClr val="phClr">
                <a:shade val="96000"/>
                <a:satMod val="120000"/>
                <a:lumMod val="90000"/>
              </a:schemeClr>
            </a:gs>
          </a:gsLst>
          <a:lin ang="6120000" scaled="1"/>
        </a:gradFill>
        <a:gradFill rotWithShape="1">
          <a:gsLst>
            <a:gs pos="0">
              <a:schemeClr val="phClr">
                <a:tint val="97000"/>
                <a:hueMod val="92000"/>
                <a:satMod val="169000"/>
                <a:lumMod val="164000"/>
              </a:schemeClr>
            </a:gs>
            <a:gs pos="100000">
              <a:schemeClr val="phClr">
                <a:shade val="96000"/>
                <a:satMod val="120000"/>
                <a:lumMod val="90000"/>
              </a:schemeClr>
            </a:gs>
          </a:gsLst>
          <a:path path="circle">
            <a:fillToRect b="10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Slice" id="{0507925B-6AC9-4358-8E18-C330545D08F8}" vid="{13FEC7C6-62A9-40C4-99D2-581AACACAA2F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Slice</Template>
  <TotalTime>53</TotalTime>
  <Words>124</Words>
  <Application>Microsoft Office PowerPoint</Application>
  <PresentationFormat>Widescreen</PresentationFormat>
  <Paragraphs>11</Paragraphs>
  <Slides>5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5</vt:i4>
      </vt:variant>
    </vt:vector>
  </HeadingPairs>
  <TitlesOfParts>
    <vt:vector size="8" baseType="lpstr">
      <vt:lpstr>Century Gothic</vt:lpstr>
      <vt:lpstr>Wingdings 3</vt:lpstr>
      <vt:lpstr>Slice</vt:lpstr>
      <vt:lpstr>The Relativity of Language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What Perspective can language give us?</dc:title>
  <dc:creator>Sterchi, Aaron</dc:creator>
  <cp:lastModifiedBy>Sterchi, Aaron</cp:lastModifiedBy>
  <cp:revision>4</cp:revision>
  <dcterms:created xsi:type="dcterms:W3CDTF">2016-03-07T14:05:52Z</dcterms:created>
  <dcterms:modified xsi:type="dcterms:W3CDTF">2016-03-07T14:59:38Z</dcterms:modified>
</cp:coreProperties>
</file>