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64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24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665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19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1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0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9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30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889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94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385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35F67AE-E0CC-40D3-A8AC-65553EC1A115}" type="datetimeFigureOut">
              <a:rPr lang="en-US" smtClean="0"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248A93C-7106-46D3-9FE8-2F6DAA65EE7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074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Starting Research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How do we start research?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4845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Step…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first step in social research is to think of a particular social concept or problem that you are interested in studying.</a:t>
            </a:r>
          </a:p>
          <a:p>
            <a:endParaRPr lang="en-US" sz="3200" dirty="0"/>
          </a:p>
          <a:p>
            <a:r>
              <a:rPr lang="en-US" sz="3200" dirty="0" smtClean="0"/>
              <a:t>You want to start VERY general and then slowly get more specific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0465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Second Step…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Once you have your concept or problem then you want to think about potential questions you can ask about that concept or problem.</a:t>
            </a:r>
          </a:p>
          <a:p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Then you form a hypothesis… a potential answer to your question(s)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77124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Hypothesis – A statement of a possible explanation for a particular </a:t>
            </a:r>
            <a:r>
              <a:rPr lang="en-US" sz="2800" dirty="0" smtClean="0"/>
              <a:t>phenomena</a:t>
            </a:r>
          </a:p>
          <a:p>
            <a:endParaRPr lang="en-US" sz="2800" dirty="0"/>
          </a:p>
          <a:p>
            <a:r>
              <a:rPr lang="en-US" sz="2800" dirty="0"/>
              <a:t>Theory – a concept or set of concepts that are intended to explain a particular phenomena. Theories MUST be supported by evidence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/>
              <a:t>Sociological Theory – A set of ideas that are supported by evidence that are intended to explain social phenomena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60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call this overall method?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Scientific Method – a procedure for acquiring knowledge through observation and experimentation</a:t>
            </a:r>
          </a:p>
        </p:txBody>
      </p:sp>
    </p:spTree>
    <p:extLst>
      <p:ext uri="{BB962C8B-B14F-4D97-AF65-F5344CB8AC3E}">
        <p14:creationId xmlns:p14="http://schemas.microsoft.com/office/powerpoint/2010/main" val="37068888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</TotalTime>
  <Words>165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Tw Cen MT</vt:lpstr>
      <vt:lpstr>Tw Cen MT Condensed</vt:lpstr>
      <vt:lpstr>Wingdings 3</vt:lpstr>
      <vt:lpstr>Integral</vt:lpstr>
      <vt:lpstr>Starting Research</vt:lpstr>
      <vt:lpstr>The First Step…</vt:lpstr>
      <vt:lpstr>The Second Step…</vt:lpstr>
      <vt:lpstr>Terms:</vt:lpstr>
      <vt:lpstr>What do we call this overall method?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Starting Research</dc:title>
  <dc:creator>Sterchi, Aaron</dc:creator>
  <cp:lastModifiedBy>Sterchi, Aaron</cp:lastModifiedBy>
  <cp:revision>3</cp:revision>
  <dcterms:created xsi:type="dcterms:W3CDTF">2015-09-04T12:15:13Z</dcterms:created>
  <dcterms:modified xsi:type="dcterms:W3CDTF">2016-01-07T20:57:01Z</dcterms:modified>
</cp:coreProperties>
</file>