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24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9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821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3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09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604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273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3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409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882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789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868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759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679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396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47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104C53-4CE8-4943-B67B-1E3CB81C7605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A585EF-B087-478F-954E-B1DAB15B4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4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Culture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makes us who we are?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314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Humans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most CREATIVE species on the planet</a:t>
            </a:r>
          </a:p>
          <a:p>
            <a:endParaRPr lang="en-US" sz="2800" dirty="0"/>
          </a:p>
          <a:p>
            <a:r>
              <a:rPr lang="en-US" sz="2800" dirty="0" smtClean="0"/>
              <a:t>The only species to spread to all 7 continents</a:t>
            </a:r>
          </a:p>
          <a:p>
            <a:endParaRPr lang="en-US" sz="2800" dirty="0"/>
          </a:p>
          <a:p>
            <a:r>
              <a:rPr lang="en-US" sz="2800" dirty="0" smtClean="0"/>
              <a:t>The only species that can drive others to extinction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86627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determines our success?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Our CULTURE does! </a:t>
            </a:r>
            <a:endParaRPr lang="en-US" sz="2800" dirty="0"/>
          </a:p>
          <a:p>
            <a:r>
              <a:rPr lang="en-US" sz="2800" dirty="0" smtClean="0"/>
              <a:t>We take our culture and way of life as “natural” and assume that it is the “right way” to do things.</a:t>
            </a:r>
          </a:p>
          <a:p>
            <a:endParaRPr lang="en-US" sz="2800" dirty="0"/>
          </a:p>
          <a:p>
            <a:r>
              <a:rPr lang="en-US" sz="2800" dirty="0" smtClean="0"/>
              <a:t>Culture is often invisible…But it doesn’t have to be: We rarely question our cultural assumptions…but we should!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9232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society?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Society</a:t>
            </a:r>
            <a:r>
              <a:rPr lang="en-US" sz="3200" dirty="0" smtClean="0"/>
              <a:t> – A particular geographical territory and the people who live there</a:t>
            </a:r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3514237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So… what’s culture?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u="sng" dirty="0" smtClean="0"/>
              <a:t>CULTURE</a:t>
            </a:r>
            <a:r>
              <a:rPr lang="en-US" dirty="0" smtClean="0"/>
              <a:t> – </a:t>
            </a:r>
            <a:r>
              <a:rPr lang="en-US" sz="3200" dirty="0" smtClean="0"/>
              <a:t>The knowledge, values, customs, and physical objects that are passed on from generation to generation among members of a group.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2057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types of Culture: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b="1" u="sng" dirty="0" smtClean="0"/>
              <a:t>Material Culture </a:t>
            </a:r>
            <a:r>
              <a:rPr lang="en-US" sz="3200" dirty="0" smtClean="0"/>
              <a:t>– Physical objects and architecture of a society.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b="1" u="sng" dirty="0" smtClean="0"/>
              <a:t>Non-material culture </a:t>
            </a:r>
            <a:r>
              <a:rPr lang="en-US" sz="3200" dirty="0" smtClean="0"/>
              <a:t>– The beliefs, rules, and customs of a society. Additionally, social, political, and economic systems in the abstract are part of material culture.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38939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culture </a:t>
            </a:r>
            <a:r>
              <a:rPr lang="en-US" b="1" u="sng" dirty="0" smtClean="0"/>
              <a:t>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smtClean="0"/>
              <a:t>Culture…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Provides the blue print that people in a society follow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Guides individuals relationships with one another and their society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Separates groups from one another… “US” versus “THEM” [The “other”]</a:t>
            </a:r>
          </a:p>
          <a:p>
            <a:pPr marL="0" indent="0">
              <a:buNone/>
            </a:pPr>
            <a:r>
              <a:rPr lang="en-US" sz="2800" dirty="0" smtClean="0"/>
              <a:t>*Culture and society cannot exist without one another</a:t>
            </a:r>
          </a:p>
          <a:p>
            <a:pPr marL="0" indent="0">
              <a:buNone/>
            </a:pPr>
            <a:r>
              <a:rPr lang="en-US" sz="2800" dirty="0" smtClean="0"/>
              <a:t>*Culture is </a:t>
            </a:r>
            <a:r>
              <a:rPr lang="en-US" sz="2800" b="1" u="sng" dirty="0" smtClean="0"/>
              <a:t>LEARNED</a:t>
            </a:r>
            <a:r>
              <a:rPr lang="en-US" sz="2800" dirty="0" smtClean="0"/>
              <a:t>…It is not inherent or innate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223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culture learned?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Culture is transmitted through the use of symbols</a:t>
            </a:r>
          </a:p>
          <a:p>
            <a:pPr marL="0" indent="0">
              <a:buNone/>
            </a:pPr>
            <a:r>
              <a:rPr lang="en-US" sz="2800" dirty="0" smtClean="0"/>
              <a:t>     -</a:t>
            </a:r>
            <a:r>
              <a:rPr lang="en-US" sz="2800" b="1" u="sng" dirty="0" smtClean="0"/>
              <a:t>Symbols</a:t>
            </a:r>
            <a:r>
              <a:rPr lang="en-US" sz="2800" dirty="0" smtClean="0"/>
              <a:t>: things that stand for or represent something else 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          Examples: the “middle finger”, “blue is for boys”, … Can be sounds, smells, tastes, gestures, </a:t>
            </a:r>
            <a:r>
              <a:rPr lang="en-US" sz="2800" dirty="0" err="1" smtClean="0"/>
              <a:t>etc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Symbols are contextual…they differ between groups!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464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Most Powerful Symbol of all…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Language allows us to create and transmit culture… it allows humans to pass their experiences, ideas, and knowledge down to the next generation</a:t>
            </a:r>
          </a:p>
          <a:p>
            <a:endParaRPr lang="en-US" sz="2800" dirty="0"/>
          </a:p>
          <a:p>
            <a:r>
              <a:rPr lang="en-US" sz="2800" dirty="0" smtClean="0"/>
              <a:t>Human society vs Ape society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899468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</TotalTime>
  <Words>343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Garamond</vt:lpstr>
      <vt:lpstr>Organic</vt:lpstr>
      <vt:lpstr>Culture</vt:lpstr>
      <vt:lpstr>Humans are…</vt:lpstr>
      <vt:lpstr>What determines our success?</vt:lpstr>
      <vt:lpstr>What is society?</vt:lpstr>
      <vt:lpstr>So… what’s culture?</vt:lpstr>
      <vt:lpstr>Two types of Culture:</vt:lpstr>
      <vt:lpstr>What does culture do?</vt:lpstr>
      <vt:lpstr>How is culture learned?</vt:lpstr>
      <vt:lpstr>The Most Powerful Symbol of all…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Culture</dc:title>
  <dc:creator>Sterchi, Aaron</dc:creator>
  <cp:lastModifiedBy>Sterchi, Aaron</cp:lastModifiedBy>
  <cp:revision>3</cp:revision>
  <dcterms:created xsi:type="dcterms:W3CDTF">2015-09-29T13:33:13Z</dcterms:created>
  <dcterms:modified xsi:type="dcterms:W3CDTF">2016-02-17T14:34:56Z</dcterms:modified>
</cp:coreProperties>
</file>