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23" d="100"/>
          <a:sy n="23" d="100"/>
        </p:scale>
        <p:origin x="48" y="13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FCDB3-5568-4CDF-B21A-FA46B9091AEB}" type="datetimeFigureOut">
              <a:rPr lang="en-US" smtClean="0"/>
              <a:t>5/4/2016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7047F-31EA-4FFA-94F1-AF25488245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999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FCDB3-5568-4CDF-B21A-FA46B9091AEB}" type="datetimeFigureOut">
              <a:rPr lang="en-US" smtClean="0"/>
              <a:t>5/4/2016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7047F-31EA-4FFA-94F1-AF25488245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497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FCDB3-5568-4CDF-B21A-FA46B9091AEB}" type="datetimeFigureOut">
              <a:rPr lang="en-US" smtClean="0"/>
              <a:t>5/4/2016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7047F-31EA-4FFA-94F1-AF25488245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31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FCDB3-5568-4CDF-B21A-FA46B9091AEB}" type="datetimeFigureOut">
              <a:rPr lang="en-US" smtClean="0"/>
              <a:t>5/4/2016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7047F-31EA-4FFA-94F1-AF25488245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470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FCDB3-5568-4CDF-B21A-FA46B9091AEB}" type="datetimeFigureOut">
              <a:rPr lang="en-US" smtClean="0"/>
              <a:t>5/4/2016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7047F-31EA-4FFA-94F1-AF25488245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256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FCDB3-5568-4CDF-B21A-FA46B9091AEB}" type="datetimeFigureOut">
              <a:rPr lang="en-US" smtClean="0"/>
              <a:t>5/4/2016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7047F-31EA-4FFA-94F1-AF25488245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284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FCDB3-5568-4CDF-B21A-FA46B9091AEB}" type="datetimeFigureOut">
              <a:rPr lang="en-US" smtClean="0"/>
              <a:t>5/4/2016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7047F-31EA-4FFA-94F1-AF25488245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984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FCDB3-5568-4CDF-B21A-FA46B9091AEB}" type="datetimeFigureOut">
              <a:rPr lang="en-US" smtClean="0"/>
              <a:t>5/4/2016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7047F-31EA-4FFA-94F1-AF25488245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309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FCDB3-5568-4CDF-B21A-FA46B9091AEB}" type="datetimeFigureOut">
              <a:rPr lang="en-US" smtClean="0"/>
              <a:t>5/4/2016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7047F-31EA-4FFA-94F1-AF25488245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191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FCDB3-5568-4CDF-B21A-FA46B9091AEB}" type="datetimeFigureOut">
              <a:rPr lang="en-US" smtClean="0"/>
              <a:t>5/4/2016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7047F-31EA-4FFA-94F1-AF25488245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045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FCDB3-5568-4CDF-B21A-FA46B9091AEB}" type="datetimeFigureOut">
              <a:rPr lang="en-US" smtClean="0"/>
              <a:t>5/4/2016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7047F-31EA-4FFA-94F1-AF25488245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818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4FCDB3-5568-4CDF-B21A-FA46B9091AEB}" type="datetimeFigureOut">
              <a:rPr lang="en-US" smtClean="0"/>
              <a:t>5/4/2016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87047F-31EA-4FFA-94F1-AF25488245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986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2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Persian Gulf War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Chapter </a:t>
            </a:r>
            <a:r>
              <a:rPr lang="en-US" dirty="0" smtClean="0"/>
              <a:t>33.5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0990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2000"/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background…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Iran and Iraq fought a war during the 1980s. </a:t>
            </a:r>
          </a:p>
          <a:p>
            <a:endParaRPr lang="en-US" dirty="0"/>
          </a:p>
          <a:p>
            <a:r>
              <a:rPr lang="en-US" dirty="0" smtClean="0"/>
              <a:t>It was a long, expensive war for both countries</a:t>
            </a:r>
          </a:p>
          <a:p>
            <a:endParaRPr lang="en-US" dirty="0"/>
          </a:p>
          <a:p>
            <a:r>
              <a:rPr lang="en-US" dirty="0" smtClean="0"/>
              <a:t>Saddam Hussein, the leader of Iraq wanted to pay off his country’s war debts by seizing the oil-rich nation of Kuwait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2710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2000"/>
            <a:lum/>
          </a:blip>
          <a:srcRect/>
          <a:stretch>
            <a:fillRect t="-37000" b="-3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Iraq invades Kuwait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 August 2, 1990 Iraqi troops invaded Kuwait.</a:t>
            </a:r>
          </a:p>
          <a:p>
            <a:endParaRPr lang="en-US" dirty="0"/>
          </a:p>
          <a:p>
            <a:r>
              <a:rPr lang="en-US" dirty="0" smtClean="0"/>
              <a:t>Saddam Hussein insisted that Kuwait belonged to Iraq historically…but really he just wanted the oil.</a:t>
            </a:r>
          </a:p>
          <a:p>
            <a:endParaRPr lang="en-US" dirty="0"/>
          </a:p>
          <a:p>
            <a:r>
              <a:rPr lang="en-US" dirty="0" smtClean="0"/>
              <a:t>After seizing Kuwait, the Iraqi army turned toward Saudi Arabia.</a:t>
            </a:r>
          </a:p>
          <a:p>
            <a:endParaRPr lang="en-US" dirty="0"/>
          </a:p>
          <a:p>
            <a:r>
              <a:rPr lang="en-US" dirty="0" smtClean="0"/>
              <a:t>If Saddam succeeded, he would control half of the nations oil.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6849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dirty="0" smtClean="0"/>
              <a:t>President Bush responds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5624"/>
            <a:ext cx="6248400" cy="5032375"/>
          </a:xfrm>
        </p:spPr>
        <p:txBody>
          <a:bodyPr/>
          <a:lstStyle/>
          <a:p>
            <a:r>
              <a:rPr lang="en-US" dirty="0" smtClean="0"/>
              <a:t>President George H.W. Bush organized an international coalition against Iraq.</a:t>
            </a:r>
          </a:p>
          <a:p>
            <a:endParaRPr lang="en-US" dirty="0"/>
          </a:p>
          <a:p>
            <a:r>
              <a:rPr lang="en-US" dirty="0" smtClean="0"/>
              <a:t>This U.N. operation was known as </a:t>
            </a:r>
            <a:r>
              <a:rPr lang="en-US" b="1" dirty="0" smtClean="0"/>
              <a:t>Operation Desert Storm</a:t>
            </a:r>
            <a:endParaRPr lang="en-US" dirty="0"/>
          </a:p>
        </p:txBody>
      </p:sp>
      <p:pic>
        <p:nvPicPr>
          <p:cNvPr id="1026" name="Picture 2" descr="http://www.history.com/s3static/video-thumbnails/AETN-History_Prod/69/531/History_Speeches_1041_HWBush_End_of_Gulf_War_still_624x3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2036" y="0"/>
            <a:ext cx="628996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2735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2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Desert Storm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Starting on January 16, 1991 the United States and its allies launched a massive air assault against Iraq.</a:t>
            </a:r>
          </a:p>
          <a:p>
            <a:endParaRPr lang="en-US" dirty="0"/>
          </a:p>
          <a:p>
            <a:r>
              <a:rPr lang="en-US" dirty="0" smtClean="0"/>
              <a:t>On February 23, ground troops moved in to attack the already crippled Iraq.</a:t>
            </a:r>
          </a:p>
          <a:p>
            <a:endParaRPr lang="en-US" dirty="0"/>
          </a:p>
          <a:p>
            <a:r>
              <a:rPr lang="en-US" dirty="0" smtClean="0"/>
              <a:t>The war ended on February 28</a:t>
            </a:r>
            <a:r>
              <a:rPr lang="en-US" baseline="30000" dirty="0" smtClean="0"/>
              <a:t>th</a:t>
            </a:r>
            <a:r>
              <a:rPr lang="en-US" dirty="0" smtClean="0"/>
              <a:t>, 1991 and people in the U.S. celebrated – the war had been won with fewer than 400 casualties for U.N. forces.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27004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2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Bush at home: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Although the war was very successful, Bush struggled at home.</a:t>
            </a:r>
          </a:p>
          <a:p>
            <a:endParaRPr lang="en-US" dirty="0"/>
          </a:p>
          <a:p>
            <a:r>
              <a:rPr lang="en-US" dirty="0" smtClean="0"/>
              <a:t>“Read my lips, no…new…taxes!”</a:t>
            </a:r>
          </a:p>
          <a:p>
            <a:r>
              <a:rPr lang="en-US" dirty="0" smtClean="0"/>
              <a:t>-George HW. Bush</a:t>
            </a:r>
          </a:p>
          <a:p>
            <a:endParaRPr lang="en-US" dirty="0"/>
          </a:p>
          <a:p>
            <a:r>
              <a:rPr lang="en-US" dirty="0" smtClean="0"/>
              <a:t>Due to another recession from 1990-1992, Bush had to raise taxes going back on his campaign promise.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222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2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Election of 1992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Bush’s popularity plummeted as a result of the issues at home.</a:t>
            </a:r>
          </a:p>
          <a:p>
            <a:endParaRPr lang="en-US" dirty="0"/>
          </a:p>
          <a:p>
            <a:r>
              <a:rPr lang="en-US" dirty="0" smtClean="0"/>
              <a:t>Bill Clinton would defeat him due to his “middle of the road” appeal to many Americans, as well as the popularity of a third candidate.</a:t>
            </a:r>
          </a:p>
          <a:p>
            <a:endParaRPr lang="en-US" dirty="0"/>
          </a:p>
          <a:p>
            <a:r>
              <a:rPr lang="en-US" dirty="0" smtClean="0"/>
              <a:t>Clinton: 43%</a:t>
            </a:r>
          </a:p>
          <a:p>
            <a:r>
              <a:rPr lang="en-US" smtClean="0"/>
              <a:t>Bush: 38%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Ross </a:t>
            </a:r>
            <a:r>
              <a:rPr lang="en-US" smtClean="0"/>
              <a:t>Perot: 19%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94774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298</Words>
  <Application>Microsoft Office PowerPoint</Application>
  <PresentationFormat>Widescreen</PresentationFormat>
  <Paragraphs>40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The Persian Gulf War</vt:lpstr>
      <vt:lpstr>The background…</vt:lpstr>
      <vt:lpstr>Iraq invades Kuwait</vt:lpstr>
      <vt:lpstr>President Bush responds</vt:lpstr>
      <vt:lpstr>Desert Storm</vt:lpstr>
      <vt:lpstr>Bush at home:</vt:lpstr>
      <vt:lpstr>The Election of 1992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Persian Gulf War</dc:title>
  <dc:creator>Sterchi, Aaron</dc:creator>
  <cp:lastModifiedBy>Sterchi, Aaron</cp:lastModifiedBy>
  <cp:revision>4</cp:revision>
  <dcterms:created xsi:type="dcterms:W3CDTF">2016-04-28T17:51:10Z</dcterms:created>
  <dcterms:modified xsi:type="dcterms:W3CDTF">2016-05-04T12:28:25Z</dcterms:modified>
</cp:coreProperties>
</file>