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7" r:id="rId8"/>
    <p:sldId id="261" r:id="rId9"/>
    <p:sldId id="262" r:id="rId10"/>
    <p:sldId id="263" r:id="rId11"/>
    <p:sldId id="264" r:id="rId12"/>
    <p:sldId id="265" r:id="rId13"/>
    <p:sldId id="268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4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37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3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73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56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42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85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0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45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1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14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5BB8E-03A6-451D-A19F-4F6BBA26E20D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73121-8C8C-4887-81C2-182E0AC2A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28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Social Concerns in the 1980s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33 – Section 3</a:t>
            </a:r>
            <a:endParaRPr lang="en-US" dirty="0"/>
          </a:p>
        </p:txBody>
      </p:sp>
      <p:pic>
        <p:nvPicPr>
          <p:cNvPr id="1026" name="Picture 2" descr="https://o.quizlet.com/n07GUqZC3yV3COjoU-hdoA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youthinthe1980s.weebly.com/uploads/1/4/7/4/14743098/695070726.jpg?13540407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945" y="0"/>
            <a:ext cx="2695575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.ytimg.com/vi/CSu_QhMIZNw/hqdefaul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" y="3408364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9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506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Moral questions of the 1980s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506" y="950260"/>
            <a:ext cx="12066494" cy="5907740"/>
          </a:xfrm>
        </p:spPr>
        <p:txBody>
          <a:bodyPr/>
          <a:lstStyle/>
          <a:p>
            <a:r>
              <a:rPr lang="en-US" dirty="0" smtClean="0"/>
              <a:t>Should evolution be taught in schools?</a:t>
            </a:r>
          </a:p>
          <a:p>
            <a:endParaRPr lang="en-US" dirty="0"/>
          </a:p>
          <a:p>
            <a:r>
              <a:rPr lang="en-US" dirty="0" smtClean="0"/>
              <a:t>Should prayer be allowed in schools? In what capacity?</a:t>
            </a:r>
          </a:p>
          <a:p>
            <a:endParaRPr lang="en-US" dirty="0"/>
          </a:p>
          <a:p>
            <a:r>
              <a:rPr lang="en-US" dirty="0" smtClean="0"/>
              <a:t>Should schools teach sex education?</a:t>
            </a:r>
          </a:p>
          <a:p>
            <a:endParaRPr lang="en-US" dirty="0"/>
          </a:p>
          <a:p>
            <a:r>
              <a:rPr lang="en-US" dirty="0" smtClean="0"/>
              <a:t>Should abortion be legal?</a:t>
            </a:r>
          </a:p>
          <a:p>
            <a:endParaRPr lang="en-US" dirty="0"/>
          </a:p>
          <a:p>
            <a:r>
              <a:rPr lang="en-US" dirty="0" smtClean="0"/>
              <a:t>What should the government do about the HIV/AIDS crisis?</a:t>
            </a:r>
          </a:p>
          <a:p>
            <a:endParaRPr lang="en-US" dirty="0"/>
          </a:p>
          <a:p>
            <a:r>
              <a:rPr lang="en-US" dirty="0" smtClean="0"/>
              <a:t>Should drugs be illegal? How severely should we punish offenders?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49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The AIDS Crisis: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20762"/>
            <a:ext cx="8382000" cy="5837238"/>
          </a:xfrm>
        </p:spPr>
        <p:txBody>
          <a:bodyPr>
            <a:normAutofit/>
          </a:bodyPr>
          <a:lstStyle/>
          <a:p>
            <a:r>
              <a:rPr lang="en-US" u="sng" dirty="0" smtClean="0"/>
              <a:t>HIV/AIDS</a:t>
            </a:r>
            <a:r>
              <a:rPr lang="en-US" dirty="0" smtClean="0"/>
              <a:t> (</a:t>
            </a:r>
            <a:r>
              <a:rPr lang="en-US" dirty="0"/>
              <a:t>Human </a:t>
            </a:r>
            <a:r>
              <a:rPr lang="en-US" dirty="0" smtClean="0"/>
              <a:t>Immunodeficiency Virus </a:t>
            </a:r>
            <a:r>
              <a:rPr lang="en-US" dirty="0"/>
              <a:t>infection </a:t>
            </a:r>
            <a:r>
              <a:rPr lang="en-US" dirty="0" smtClean="0"/>
              <a:t>&amp; Acquired Immune Deficiency Syndrome) is a virus that attacks the immune system slowly causing those with it to be more susceptible to sickness and other health problems.</a:t>
            </a:r>
          </a:p>
          <a:p>
            <a:endParaRPr lang="en-US" dirty="0"/>
          </a:p>
          <a:p>
            <a:r>
              <a:rPr lang="en-US" dirty="0" smtClean="0"/>
              <a:t>Although it had been around since the early 1900s, HIV/AIDS was not clinically discovered until 1981.</a:t>
            </a:r>
          </a:p>
          <a:p>
            <a:endParaRPr lang="en-US" dirty="0"/>
          </a:p>
          <a:p>
            <a:r>
              <a:rPr lang="en-US" dirty="0" smtClean="0"/>
              <a:t>Panic over the new virus spread throughout the U.S.</a:t>
            </a:r>
            <a:endParaRPr lang="en-US" dirty="0"/>
          </a:p>
        </p:txBody>
      </p:sp>
      <p:pic>
        <p:nvPicPr>
          <p:cNvPr id="2050" name="Picture 2" descr="http://img.timeinc.net/time/magazine/archive/covers/1985/1101850812_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020762"/>
            <a:ext cx="3810000" cy="501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04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did HIV/AIDS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virus originated in primates and was transferred to humans in the early 20</a:t>
            </a:r>
            <a:r>
              <a:rPr lang="en-US" baseline="30000" dirty="0" smtClean="0"/>
              <a:t>th</a:t>
            </a:r>
            <a:r>
              <a:rPr lang="en-US" dirty="0" smtClean="0"/>
              <a:t> in West Africa.</a:t>
            </a:r>
          </a:p>
          <a:p>
            <a:endParaRPr lang="en-US" dirty="0"/>
          </a:p>
          <a:p>
            <a:r>
              <a:rPr lang="en-US" dirty="0" smtClean="0"/>
              <a:t>There is evidence that suggests that a group of hunters/bush-meat preparers </a:t>
            </a:r>
            <a:r>
              <a:rPr lang="en-US" u="sng" dirty="0" smtClean="0"/>
              <a:t>became infected with the virus while handling chimpanzee meat.</a:t>
            </a:r>
          </a:p>
          <a:p>
            <a:endParaRPr lang="en-US" dirty="0"/>
          </a:p>
          <a:p>
            <a:r>
              <a:rPr lang="en-US" dirty="0" smtClean="0"/>
              <a:t>Source: </a:t>
            </a:r>
            <a:r>
              <a:rPr lang="en-US" i="1" dirty="0" smtClean="0"/>
              <a:t>The Origin of Aids</a:t>
            </a:r>
            <a:r>
              <a:rPr lang="en-US" dirty="0" smtClean="0"/>
              <a:t> by Jacques Pepin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96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315468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sz="3600" dirty="0" smtClean="0"/>
          </a:p>
          <a:p>
            <a:r>
              <a:rPr lang="en-US" sz="3600" dirty="0" smtClean="0"/>
              <a:t>Historically, AIDS was spread throughout the world through colonial-medical campaigns intended to eradicate tropical diseases, urbanization, prostitution, and syringe sharing. (Pepin, 2011).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6080"/>
            <a:ext cx="12192000" cy="392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2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The U.S. Government responds to the crisis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9" y="1825625"/>
            <a:ext cx="8705850" cy="5032375"/>
          </a:xfrm>
        </p:spPr>
        <p:txBody>
          <a:bodyPr/>
          <a:lstStyle/>
          <a:p>
            <a:r>
              <a:rPr lang="en-US" dirty="0" smtClean="0"/>
              <a:t>Massive aids education campaigns began in the 1980s because the disease was spreading so quickly.</a:t>
            </a:r>
          </a:p>
          <a:p>
            <a:endParaRPr lang="en-US" dirty="0"/>
          </a:p>
          <a:p>
            <a:r>
              <a:rPr lang="en-US" dirty="0" smtClean="0"/>
              <a:t>Due to the conservative culture of the 1980s, the homosexual community was unfairly blamed and attributed with the cause and spread of the disease.</a:t>
            </a:r>
          </a:p>
          <a:p>
            <a:endParaRPr lang="en-US" dirty="0" smtClean="0"/>
          </a:p>
          <a:p>
            <a:r>
              <a:rPr lang="en-US" dirty="0" smtClean="0"/>
              <a:t>A major criticism </a:t>
            </a:r>
            <a:r>
              <a:rPr lang="en-US" smtClean="0"/>
              <a:t>of </a:t>
            </a:r>
            <a:r>
              <a:rPr lang="en-US" smtClean="0"/>
              <a:t>Reagan </a:t>
            </a:r>
            <a:r>
              <a:rPr lang="en-US" dirty="0" smtClean="0"/>
              <a:t>is that he did not do enough to educate society about aids.</a:t>
            </a:r>
          </a:p>
        </p:txBody>
      </p:sp>
      <p:pic>
        <p:nvPicPr>
          <p:cNvPr id="3074" name="Picture 2" descr="http://1.bp.blogspot.com/-1z4VTi3n0KQ/T5DYa8jHQYI/AAAAAAAAAYI/w_tXbG7tmhU/s1600/CSPG_331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025" y="1690688"/>
            <a:ext cx="3098116" cy="501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41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52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Abortion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/>
          <a:lstStyle/>
          <a:p>
            <a:r>
              <a:rPr lang="en-US" dirty="0" smtClean="0"/>
              <a:t>Abortion had been legal in the U.S. since 1973, but with the new conservative nature of the Supreme Court many Americans who disagreed with </a:t>
            </a:r>
            <a:r>
              <a:rPr lang="en-US" i="1" dirty="0" smtClean="0"/>
              <a:t>Roe v. Wade</a:t>
            </a:r>
            <a:r>
              <a:rPr lang="en-US" dirty="0" smtClean="0"/>
              <a:t> saw an opportunity to challenge the law.</a:t>
            </a:r>
          </a:p>
          <a:p>
            <a:endParaRPr lang="en-US" dirty="0"/>
          </a:p>
          <a:p>
            <a:r>
              <a:rPr lang="en-US" dirty="0" smtClean="0"/>
              <a:t>In July 1989, the Supreme Court ruled in </a:t>
            </a:r>
            <a:r>
              <a:rPr lang="en-US" b="1" i="1" dirty="0" smtClean="0"/>
              <a:t>Webster v. Reproductive Health Care Services</a:t>
            </a:r>
            <a:r>
              <a:rPr lang="en-US" dirty="0" smtClean="0"/>
              <a:t> </a:t>
            </a:r>
            <a:r>
              <a:rPr lang="en-US" u="sng" dirty="0" smtClean="0"/>
              <a:t>that states had the right to impose new restrictions on abortion.</a:t>
            </a:r>
          </a:p>
          <a:p>
            <a:endParaRPr lang="en-US" dirty="0"/>
          </a:p>
          <a:p>
            <a:r>
              <a:rPr lang="en-US" dirty="0" smtClean="0"/>
              <a:t>As a result, the practices methods varied from state to state, sometimes leading to dangerous results for patients.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80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Drug Abuse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75" y="1012874"/>
            <a:ext cx="7306994" cy="5845126"/>
          </a:xfrm>
        </p:spPr>
        <p:txBody>
          <a:bodyPr/>
          <a:lstStyle/>
          <a:p>
            <a:r>
              <a:rPr lang="en-US" dirty="0" smtClean="0"/>
              <a:t>Americans saw the rise of drug use as an important social program.</a:t>
            </a:r>
          </a:p>
          <a:p>
            <a:endParaRPr lang="en-US" dirty="0"/>
          </a:p>
          <a:p>
            <a:r>
              <a:rPr lang="en-US" dirty="0" smtClean="0"/>
              <a:t>Starting with Ronald Reagan, the conservative “War on Drugs” began to pass harsher penalties for drug trafficking and drug use.</a:t>
            </a:r>
          </a:p>
          <a:p>
            <a:endParaRPr lang="en-US" dirty="0"/>
          </a:p>
          <a:p>
            <a:r>
              <a:rPr lang="en-US" dirty="0" smtClean="0"/>
              <a:t>This resulted in soaring incarnation rates that disproportionally affected poorer communities and people of color.</a:t>
            </a:r>
            <a:endParaRPr lang="en-US" dirty="0"/>
          </a:p>
        </p:txBody>
      </p:sp>
      <p:pic>
        <p:nvPicPr>
          <p:cNvPr id="4098" name="Picture 2" descr="http://www.rationalrevolution.net/images/NR_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419" y="460716"/>
            <a:ext cx="3991854" cy="6167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98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61"/>
            <a:ext cx="10515600" cy="1325563"/>
          </a:xfrm>
        </p:spPr>
        <p:txBody>
          <a:bodyPr/>
          <a:lstStyle/>
          <a:p>
            <a:r>
              <a:rPr lang="en-US" u="sng" dirty="0" smtClean="0"/>
              <a:t>Education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1833412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In 1983, a now very famous federal report entitled </a:t>
            </a:r>
            <a:r>
              <a:rPr lang="en-US" i="1" u="sng" dirty="0" smtClean="0"/>
              <a:t>A Nation at Risk</a:t>
            </a:r>
            <a:r>
              <a:rPr lang="en-US" u="sng" dirty="0" smtClean="0"/>
              <a:t> </a:t>
            </a:r>
            <a:r>
              <a:rPr lang="en-US" dirty="0" smtClean="0"/>
              <a:t>was issued.</a:t>
            </a:r>
          </a:p>
          <a:p>
            <a:endParaRPr lang="en-US" dirty="0"/>
          </a:p>
          <a:p>
            <a:r>
              <a:rPr lang="en-US" dirty="0" smtClean="0"/>
              <a:t>The report revealed that American students lagged behind the rest of the industrialized world.  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shocked people who thought that the American education system was the best in the world.</a:t>
            </a:r>
          </a:p>
          <a:p>
            <a:endParaRPr lang="en-US" dirty="0"/>
          </a:p>
          <a:p>
            <a:r>
              <a:rPr lang="en-US" dirty="0" smtClean="0"/>
              <a:t>The report recommended: more homework, longer school days, and a longer school year.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14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Urban Crisis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American cities struggled with high levels of poverty and unemployment, worse schools, crumbling infrastructures, and inadequate sanitation programs.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Remember “White flight?” The problems were getting worse…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7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ERA is Defeated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Equal Rights Amendment was finally defeated in 1982 when it failed to be ratified by enough states.</a:t>
            </a:r>
          </a:p>
          <a:p>
            <a:endParaRPr lang="en-US" dirty="0"/>
          </a:p>
          <a:p>
            <a:r>
              <a:rPr lang="en-US" dirty="0" smtClean="0"/>
              <a:t>According to the Bureau of Labor Statistics in 1992, women were earning 75-cents for every dollar men made doing the exact same work.</a:t>
            </a:r>
          </a:p>
          <a:p>
            <a:endParaRPr lang="en-US" dirty="0"/>
          </a:p>
          <a:p>
            <a:r>
              <a:rPr lang="en-US" dirty="0" smtClean="0"/>
              <a:t>More women began to run for public office than ever before.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89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1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Gains for Minority Groups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435" y="1825624"/>
            <a:ext cx="11672047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Latinos and Native Americans saw many Civil Rights victories in the 70s and 80s.</a:t>
            </a:r>
          </a:p>
          <a:p>
            <a:endParaRPr lang="en-US" dirty="0"/>
          </a:p>
          <a:p>
            <a:r>
              <a:rPr lang="en-US" dirty="0" smtClean="0"/>
              <a:t>Women’s rights were advanced in some ways, but took some steps back in others due to rising conservatism.</a:t>
            </a:r>
          </a:p>
          <a:p>
            <a:endParaRPr lang="en-US" dirty="0"/>
          </a:p>
          <a:p>
            <a:r>
              <a:rPr lang="en-US" dirty="0" smtClean="0"/>
              <a:t>The Gay Rights Movement began to fight for their own Civil Rights in the 1970s and 1980s. Homosexuals have historically been victims of violence, oppression, and pseudo-science and often were powerless to fight back legally – society often “looked </a:t>
            </a:r>
            <a:r>
              <a:rPr lang="en-US" smtClean="0"/>
              <a:t>the other way.”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4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</TotalTime>
  <Words>679</Words>
  <Application>Microsoft Office PowerPoint</Application>
  <PresentationFormat>Widescreen</PresentationFormat>
  <Paragraphs>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Social Concerns in the 1980s</vt:lpstr>
      <vt:lpstr>Moral questions of the 1980s:</vt:lpstr>
      <vt:lpstr>The AIDS Crisis:</vt:lpstr>
      <vt:lpstr>Where did HIV/AIDS come from?</vt:lpstr>
      <vt:lpstr>PowerPoint Presentation</vt:lpstr>
      <vt:lpstr>The U.S. Government responds to the crisis:</vt:lpstr>
      <vt:lpstr>PowerPoint Presentation</vt:lpstr>
      <vt:lpstr>Abortion</vt:lpstr>
      <vt:lpstr>Drug Abuse</vt:lpstr>
      <vt:lpstr>Education</vt:lpstr>
      <vt:lpstr>Urban Crisis</vt:lpstr>
      <vt:lpstr>The ERA is Defeated</vt:lpstr>
      <vt:lpstr>PowerPoint Presentation</vt:lpstr>
      <vt:lpstr>Gains for Minority Groups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Concerns in the 1980s</dc:title>
  <dc:creator>Sterchi, Aaron</dc:creator>
  <cp:lastModifiedBy>Sterchi, Aaron</cp:lastModifiedBy>
  <cp:revision>15</cp:revision>
  <dcterms:created xsi:type="dcterms:W3CDTF">2016-04-17T20:20:49Z</dcterms:created>
  <dcterms:modified xsi:type="dcterms:W3CDTF">2016-04-26T14:26:51Z</dcterms:modified>
</cp:coreProperties>
</file>