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31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70CF-005B-4538-831F-E12A76BC44C8}" type="datetimeFigureOut">
              <a:rPr lang="en-US" smtClean="0"/>
              <a:t>4/19/2016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021CE-01EF-4A15-8EF8-D4164669F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198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70CF-005B-4538-831F-E12A76BC44C8}" type="datetimeFigureOut">
              <a:rPr lang="en-US" smtClean="0"/>
              <a:t>4/19/2016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021CE-01EF-4A15-8EF8-D4164669F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726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70CF-005B-4538-831F-E12A76BC44C8}" type="datetimeFigureOut">
              <a:rPr lang="en-US" smtClean="0"/>
              <a:t>4/19/2016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021CE-01EF-4A15-8EF8-D4164669F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561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70CF-005B-4538-831F-E12A76BC44C8}" type="datetimeFigureOut">
              <a:rPr lang="en-US" smtClean="0"/>
              <a:t>4/19/2016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021CE-01EF-4A15-8EF8-D4164669F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57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70CF-005B-4538-831F-E12A76BC44C8}" type="datetimeFigureOut">
              <a:rPr lang="en-US" smtClean="0"/>
              <a:t>4/19/2016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021CE-01EF-4A15-8EF8-D4164669F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880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70CF-005B-4538-831F-E12A76BC44C8}" type="datetimeFigureOut">
              <a:rPr lang="en-US" smtClean="0"/>
              <a:t>4/19/2016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021CE-01EF-4A15-8EF8-D4164669F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368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70CF-005B-4538-831F-E12A76BC44C8}" type="datetimeFigureOut">
              <a:rPr lang="en-US" smtClean="0"/>
              <a:t>4/19/2016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021CE-01EF-4A15-8EF8-D4164669F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038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70CF-005B-4538-831F-E12A76BC44C8}" type="datetimeFigureOut">
              <a:rPr lang="en-US" smtClean="0"/>
              <a:t>4/19/2016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021CE-01EF-4A15-8EF8-D4164669F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934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70CF-005B-4538-831F-E12A76BC44C8}" type="datetimeFigureOut">
              <a:rPr lang="en-US" smtClean="0"/>
              <a:t>4/19/2016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021CE-01EF-4A15-8EF8-D4164669F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778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70CF-005B-4538-831F-E12A76BC44C8}" type="datetimeFigureOut">
              <a:rPr lang="en-US" smtClean="0"/>
              <a:t>4/19/2016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021CE-01EF-4A15-8EF8-D4164669F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992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70CF-005B-4538-831F-E12A76BC44C8}" type="datetimeFigureOut">
              <a:rPr lang="en-US" smtClean="0"/>
              <a:t>4/19/2016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021CE-01EF-4A15-8EF8-D4164669F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077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E270CF-005B-4538-831F-E12A76BC44C8}" type="datetimeFigureOut">
              <a:rPr lang="en-US" smtClean="0"/>
              <a:t>4/19/2016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D021CE-01EF-4A15-8EF8-D4164669F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376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6000"/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Conservative Policies Under Reagan and Bush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Chapter 33 – Section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93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Reagan takes office on January 20, 1981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Once in office, Reagan reduced income tax rates and government spending massively.</a:t>
            </a:r>
          </a:p>
          <a:p>
            <a:endParaRPr lang="en-US" dirty="0"/>
          </a:p>
          <a:p>
            <a:r>
              <a:rPr lang="en-US" b="1" dirty="0" smtClean="0"/>
              <a:t>Income Tax </a:t>
            </a:r>
            <a:r>
              <a:rPr lang="en-US" dirty="0" smtClean="0"/>
              <a:t>– A tax placed on people based on the amount of money they make</a:t>
            </a:r>
            <a:endParaRPr lang="en-US" dirty="0"/>
          </a:p>
        </p:txBody>
      </p:sp>
      <p:pic>
        <p:nvPicPr>
          <p:cNvPr id="1026" name="Picture 2" descr="https://worldbookblog.files.wordpress.com/2013/02/shutterstock_12402077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18288000"/>
            <a:ext cx="18288000" cy="121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orldbookblog.files.wordpress.com/2013/02/shutterstock_12402077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5232" y="4192776"/>
            <a:ext cx="3688568" cy="2459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libertyconservatives.com/wp-content/uploads/2014/11/incometax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498" y="4140351"/>
            <a:ext cx="4063280" cy="2717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7457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u="sng" dirty="0" smtClean="0"/>
              <a:t>“Reaganomics”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5624"/>
            <a:ext cx="8382000" cy="5032375"/>
          </a:xfrm>
        </p:spPr>
        <p:txBody>
          <a:bodyPr>
            <a:normAutofit/>
          </a:bodyPr>
          <a:lstStyle/>
          <a:p>
            <a:r>
              <a:rPr lang="en-US" dirty="0" smtClean="0"/>
              <a:t>Ronald Reagan and his economic advisers put forth policies that were very similar to 1920s Republicans:</a:t>
            </a:r>
          </a:p>
          <a:p>
            <a:endParaRPr lang="en-US" dirty="0"/>
          </a:p>
          <a:p>
            <a:r>
              <a:rPr lang="en-US" dirty="0" smtClean="0"/>
              <a:t>“Reaganomics” Consisted Of</a:t>
            </a:r>
          </a:p>
          <a:p>
            <a:pPr marL="514350" indent="-514350">
              <a:buAutoNum type="arabicPeriod"/>
            </a:pPr>
            <a:r>
              <a:rPr lang="en-US" dirty="0" smtClean="0"/>
              <a:t>Decreasing overall government budget</a:t>
            </a:r>
          </a:p>
          <a:p>
            <a:pPr marL="514350" indent="-514350">
              <a:buAutoNum type="arabicPeriod"/>
            </a:pPr>
            <a:r>
              <a:rPr lang="en-US" dirty="0" smtClean="0"/>
              <a:t>Massive tax cuts, especially for the wealthy</a:t>
            </a:r>
          </a:p>
          <a:p>
            <a:pPr marL="514350" indent="-514350">
              <a:buAutoNum type="arabicPeriod"/>
            </a:pPr>
            <a:r>
              <a:rPr lang="en-US" dirty="0" smtClean="0"/>
              <a:t>Increased defense spending (military)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**Remember Hoover’s economic policies to fight the Depression?</a:t>
            </a:r>
            <a:endParaRPr lang="en-US" dirty="0"/>
          </a:p>
        </p:txBody>
      </p:sp>
      <p:pic>
        <p:nvPicPr>
          <p:cNvPr id="2050" name="Picture 2" descr="http://img.timeinc.net/time/magazine/archive/covers/1981/1101810921_4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0"/>
            <a:ext cx="3810000" cy="5019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68618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Effects on the Economy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5624"/>
            <a:ext cx="7330098" cy="5032375"/>
          </a:xfrm>
        </p:spPr>
        <p:txBody>
          <a:bodyPr/>
          <a:lstStyle/>
          <a:p>
            <a:r>
              <a:rPr lang="en-US" dirty="0" smtClean="0"/>
              <a:t>The wealthy thrived even more</a:t>
            </a:r>
          </a:p>
          <a:p>
            <a:r>
              <a:rPr lang="en-US" dirty="0" smtClean="0"/>
              <a:t>The middle class was mostly unchanged because </a:t>
            </a:r>
            <a:r>
              <a:rPr lang="en-US" i="1" dirty="0" smtClean="0"/>
              <a:t>their</a:t>
            </a:r>
            <a:r>
              <a:rPr lang="en-US" dirty="0" smtClean="0"/>
              <a:t> entitlement programs were left alone</a:t>
            </a:r>
          </a:p>
          <a:p>
            <a:r>
              <a:rPr lang="en-US" dirty="0" smtClean="0"/>
              <a:t>Lower classes of society suffered badly</a:t>
            </a:r>
          </a:p>
          <a:p>
            <a:endParaRPr lang="en-US" dirty="0"/>
          </a:p>
          <a:p>
            <a:r>
              <a:rPr lang="en-US" dirty="0" smtClean="0"/>
              <a:t>Long term effect: Reagan widened the gap between “rich” and “poor” more than any other president in history.</a:t>
            </a:r>
            <a:endParaRPr lang="en-US" dirty="0"/>
          </a:p>
        </p:txBody>
      </p:sp>
      <p:pic>
        <p:nvPicPr>
          <p:cNvPr id="3076" name="Picture 4" descr="http://i158.photobucket.com/albums/t106/OnlyObvious/Reaganomics/Net_Savings_Rat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6880" y="2236763"/>
            <a:ext cx="4743450" cy="3209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2367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The                                                       Continues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1982, Reagan backed off from his massive tax cuts and began to raise the tax again when he realized the economy was getting worse.</a:t>
            </a:r>
          </a:p>
          <a:p>
            <a:endParaRPr lang="en-US" dirty="0"/>
          </a:p>
          <a:p>
            <a:r>
              <a:rPr lang="en-US" dirty="0" smtClean="0"/>
              <a:t>This period is known as the “Reagan Recession” because after he was elected, the economy got even worse – though in some ways this is unfair because there were economic problems even before him.</a:t>
            </a:r>
          </a:p>
          <a:p>
            <a:endParaRPr lang="en-US" dirty="0"/>
          </a:p>
          <a:p>
            <a:r>
              <a:rPr lang="en-US" dirty="0" smtClean="0"/>
              <a:t>Finally in 1983, the economy improved significantly.</a:t>
            </a:r>
            <a:endParaRPr lang="en-US" dirty="0"/>
          </a:p>
        </p:txBody>
      </p:sp>
      <p:pic>
        <p:nvPicPr>
          <p:cNvPr id="4098" name="Picture 2" descr="http://www.you-first.com/wp-content/uploads/2015/09/recession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680" y="-745588"/>
            <a:ext cx="6668085" cy="2200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657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Recovery &amp; Re-Election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 smtClean="0"/>
              <a:t>There are different arguments as to WHY the economy improved</a:t>
            </a:r>
            <a:r>
              <a:rPr lang="en-US" dirty="0" smtClean="0"/>
              <a:t>:</a:t>
            </a:r>
            <a:endParaRPr lang="en-US" dirty="0"/>
          </a:p>
          <a:p>
            <a:r>
              <a:rPr lang="en-US" dirty="0" smtClean="0"/>
              <a:t>Some economists credit increased government spending and intervention after 1982</a:t>
            </a:r>
          </a:p>
          <a:p>
            <a:r>
              <a:rPr lang="en-US" dirty="0" smtClean="0"/>
              <a:t>Conservative politicians today insist that it was the initial tax cuts that did it. </a:t>
            </a:r>
          </a:p>
          <a:p>
            <a:r>
              <a:rPr lang="en-US" dirty="0" smtClean="0"/>
              <a:t>Other economists say that the recession had run its course and give little credit to politicians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702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00062"/>
            <a:ext cx="10515600" cy="1325563"/>
          </a:xfrm>
        </p:spPr>
        <p:txBody>
          <a:bodyPr/>
          <a:lstStyle/>
          <a:p>
            <a:r>
              <a:rPr lang="en-US" dirty="0" smtClean="0"/>
              <a:t>The Election of 1984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06" y="1825625"/>
            <a:ext cx="8305800" cy="5032375"/>
          </a:xfrm>
        </p:spPr>
        <p:txBody>
          <a:bodyPr/>
          <a:lstStyle/>
          <a:p>
            <a:r>
              <a:rPr lang="en-US" dirty="0" smtClean="0"/>
              <a:t>By the time re-election came around, anger towards Reagan for the recession has largely gone away.</a:t>
            </a:r>
          </a:p>
          <a:p>
            <a:endParaRPr lang="en-US" dirty="0"/>
          </a:p>
          <a:p>
            <a:r>
              <a:rPr lang="en-US" u="sng" dirty="0" smtClean="0"/>
              <a:t>Reagan/Bush</a:t>
            </a:r>
            <a:r>
              <a:rPr lang="en-US" dirty="0" smtClean="0"/>
              <a:t> vs </a:t>
            </a:r>
            <a:r>
              <a:rPr lang="en-US" u="sng" dirty="0" smtClean="0"/>
              <a:t>Walter Mondale/Geraldine Ferraro </a:t>
            </a:r>
            <a:r>
              <a:rPr lang="en-US" dirty="0" smtClean="0"/>
              <a:t>(first woman on a major party’s presidential ticket)</a:t>
            </a:r>
          </a:p>
          <a:p>
            <a:endParaRPr lang="en-US" dirty="0"/>
          </a:p>
          <a:p>
            <a:r>
              <a:rPr lang="en-US" dirty="0" smtClean="0"/>
              <a:t>Reagan/Bush won by a landslide </a:t>
            </a:r>
            <a:endParaRPr lang="en-US" dirty="0"/>
          </a:p>
        </p:txBody>
      </p:sp>
      <p:pic>
        <p:nvPicPr>
          <p:cNvPr id="5122" name="Picture 2" descr="http://www.socialstudiesforkids.com/graphics/electionof198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1974" y="0"/>
            <a:ext cx="43000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90633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Long-term effects of Reagan’s economy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national debt doubled (mostly due to military spending)</a:t>
            </a:r>
          </a:p>
          <a:p>
            <a:r>
              <a:rPr lang="en-US" dirty="0" smtClean="0"/>
              <a:t>Gaps between social classes grew wider</a:t>
            </a:r>
          </a:p>
          <a:p>
            <a:r>
              <a:rPr lang="en-US" dirty="0" smtClean="0"/>
              <a:t>Deregulation of the economy (would lead to problems in the 90s)</a:t>
            </a:r>
          </a:p>
          <a:p>
            <a:endParaRPr lang="en-US" dirty="0"/>
          </a:p>
        </p:txBody>
      </p:sp>
      <p:pic>
        <p:nvPicPr>
          <p:cNvPr id="6146" name="Picture 2" descr="http://www.ushistory.org/us/images/000119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45" y="3446585"/>
            <a:ext cx="12037255" cy="3411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30885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u="sng" dirty="0" smtClean="0"/>
              <a:t>Reagan appoints Three Supreme Court Justices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25564"/>
            <a:ext cx="8382000" cy="5532436"/>
          </a:xfrm>
        </p:spPr>
        <p:txBody>
          <a:bodyPr/>
          <a:lstStyle/>
          <a:p>
            <a:r>
              <a:rPr lang="en-US" dirty="0" smtClean="0"/>
              <a:t>Antonin Scalia (Very conservative)</a:t>
            </a:r>
          </a:p>
          <a:p>
            <a:r>
              <a:rPr lang="en-US" dirty="0" smtClean="0"/>
              <a:t>Sandra Day O’Connor (conservative, first woman)</a:t>
            </a:r>
          </a:p>
          <a:p>
            <a:r>
              <a:rPr lang="en-US" dirty="0" smtClean="0"/>
              <a:t>Anthony M. Kennedy (conservative)</a:t>
            </a:r>
          </a:p>
          <a:p>
            <a:pPr marL="0" indent="0">
              <a:buNone/>
            </a:pPr>
            <a:r>
              <a:rPr lang="en-US" dirty="0" smtClean="0"/>
              <a:t>**Appointed William Rehnquist to Chief Justice (the most conservative justice already on the court)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The effect: The legal system dramatically shifted to the right – becoming more conservative.</a:t>
            </a:r>
            <a:endParaRPr lang="en-US" dirty="0"/>
          </a:p>
        </p:txBody>
      </p:sp>
      <p:pic>
        <p:nvPicPr>
          <p:cNvPr id="7170" name="Picture 2" descr="http://img.timeinc.net/time/magazine/archive/covers/1981/1101810720_4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1491456"/>
            <a:ext cx="3810000" cy="5019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80102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The Election of 1988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Vice President George HW. Bush versus Michael Dukakis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Bush won because most Americans were comfortable and did not feel the need for any changes (Long-term effects not yet realized).</a:t>
            </a:r>
          </a:p>
          <a:p>
            <a:endParaRPr lang="en-US" dirty="0"/>
          </a:p>
          <a:p>
            <a:r>
              <a:rPr lang="en-US" dirty="0" smtClean="0"/>
              <a:t>Bush built on Reagan’s legacy by promising, “Read my lips. No new taxes!”                 He also promised to continue promoting the “moral majority” and conservative morality.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8913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Watch these campaign ads: Bush v Dukakis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 </a:t>
            </a:r>
            <a:r>
              <a:rPr lang="en-US" smtClean="0"/>
              <a:t>the candidates </a:t>
            </a:r>
            <a:r>
              <a:rPr lang="en-US" dirty="0" smtClean="0"/>
              <a:t>accuse one another of?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1979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512</Words>
  <Application>Microsoft Office PowerPoint</Application>
  <PresentationFormat>Widescreen</PresentationFormat>
  <Paragraphs>58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Conservative Policies Under Reagan and Bush</vt:lpstr>
      <vt:lpstr>Reagan takes office on January 20, 1981</vt:lpstr>
      <vt:lpstr>“Reaganomics”</vt:lpstr>
      <vt:lpstr>Effects on the Economy:</vt:lpstr>
      <vt:lpstr>The                                                       Continues:</vt:lpstr>
      <vt:lpstr>Recovery &amp; Re-Election</vt:lpstr>
      <vt:lpstr>The Election of 1984</vt:lpstr>
      <vt:lpstr>Long-term effects of Reagan’s economy:</vt:lpstr>
      <vt:lpstr>Reagan appoints Three Supreme Court Justices:</vt:lpstr>
      <vt:lpstr>The Election of 1988</vt:lpstr>
      <vt:lpstr>Watch these campaign ads: Bush v Dukakis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Conservative Policies Under Reagan and Bush</dc:title>
  <dc:creator>Sterchi, Aaron</dc:creator>
  <cp:lastModifiedBy>Sterchi, Aaron</cp:lastModifiedBy>
  <cp:revision>10</cp:revision>
  <dcterms:created xsi:type="dcterms:W3CDTF">2016-04-17T19:51:41Z</dcterms:created>
  <dcterms:modified xsi:type="dcterms:W3CDTF">2016-04-19T16:18:03Z</dcterms:modified>
</cp:coreProperties>
</file>