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3" d="100"/>
          <a:sy n="23" d="100"/>
        </p:scale>
        <p:origin x="48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6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6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47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8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4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3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0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4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5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9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25855D0-8E5F-40F5-B798-BC5623F0C94B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4AB68-FF5F-4355-A16F-A67D1F3C2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2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Conservative Movement Emerges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33 – Section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67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1964, Conservatives had begun to argue that the Federal government had become too big and too powerful</a:t>
            </a:r>
          </a:p>
          <a:p>
            <a:endParaRPr lang="en-US" dirty="0"/>
          </a:p>
          <a:p>
            <a:r>
              <a:rPr lang="en-US" dirty="0" smtClean="0"/>
              <a:t>They wanted to cut the size of the federal government and give the states more power (Remember Nixon’s goals?)</a:t>
            </a:r>
          </a:p>
          <a:p>
            <a:endParaRPr lang="en-US" dirty="0"/>
          </a:p>
          <a:p>
            <a:r>
              <a:rPr lang="en-US" dirty="0" smtClean="0"/>
              <a:t>By 1980, government spending on entitlement programs had grown to $300 billion per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6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Entitlement Program </a:t>
            </a:r>
            <a:r>
              <a:rPr lang="en-US" dirty="0" smtClean="0"/>
              <a:t>– A government program that guarantees social/economic benefits to a particular group or segment of society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“New Right” versus “New Left” battled over social issues such as abortion, the Equal Rights Amendment, prayer in schools, and affirmative action.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2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the “New Right”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Shrink the size of the federal government</a:t>
            </a:r>
          </a:p>
          <a:p>
            <a:pPr lvl="0"/>
            <a:r>
              <a:rPr lang="en-US" dirty="0"/>
              <a:t>Cut federal spending (programs)</a:t>
            </a:r>
          </a:p>
          <a:p>
            <a:pPr lvl="0"/>
            <a:r>
              <a:rPr lang="en-US" dirty="0"/>
              <a:t>Promote “family values” and patriotic ideals</a:t>
            </a:r>
          </a:p>
          <a:p>
            <a:pPr lvl="0"/>
            <a:r>
              <a:rPr lang="en-US" dirty="0"/>
              <a:t>Stimulate business by reducing government regulation</a:t>
            </a:r>
          </a:p>
          <a:p>
            <a:pPr lvl="0"/>
            <a:r>
              <a:rPr lang="en-US" dirty="0"/>
              <a:t>Lowering taxes significantly</a:t>
            </a:r>
          </a:p>
          <a:p>
            <a:pPr lvl="0"/>
            <a:r>
              <a:rPr lang="en-US" dirty="0"/>
              <a:t>Strengthen national defense</a:t>
            </a:r>
          </a:p>
        </p:txBody>
      </p:sp>
      <p:pic>
        <p:nvPicPr>
          <p:cNvPr id="1026" name="Picture 2" descr="http://www.ushistory.org/us/images/000117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47" y="117429"/>
            <a:ext cx="2643043" cy="342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09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Rise of Ronald Reagan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he lost to Gerald Ford for the Republican nomination in 1976, Ronald Reagan’s popularity continued to climb.</a:t>
            </a:r>
          </a:p>
          <a:p>
            <a:endParaRPr lang="en-US" dirty="0"/>
          </a:p>
          <a:p>
            <a:r>
              <a:rPr lang="en-US" dirty="0" smtClean="0"/>
              <a:t>He was once a New Deal Democrat, but had switched sides during the 1950s.</a:t>
            </a:r>
          </a:p>
          <a:p>
            <a:endParaRPr lang="en-US" dirty="0"/>
          </a:p>
          <a:p>
            <a:r>
              <a:rPr lang="en-US" dirty="0" smtClean="0"/>
              <a:t>“I did not leave the Democratic Party, the Democratic Party left me!”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-Ronald Regan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87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Reagan Wins the Election of 1980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121920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Reagan won because he rallied the religiously minded “New Right” using a platform that spoke out against abortion, pornography, teaching of evolution, and the outlaw of prayer in schools.</a:t>
            </a:r>
          </a:p>
          <a:p>
            <a:endParaRPr lang="en-US" dirty="0"/>
          </a:p>
          <a:p>
            <a:r>
              <a:rPr lang="en-US" dirty="0" smtClean="0"/>
              <a:t>He won by a landslide by appealing to many groups:</a:t>
            </a:r>
          </a:p>
          <a:p>
            <a:r>
              <a:rPr lang="en-US" dirty="0" smtClean="0"/>
              <a:t>1. Business people who wanted the economy deregulated</a:t>
            </a:r>
          </a:p>
          <a:p>
            <a:r>
              <a:rPr lang="en-US" dirty="0" smtClean="0"/>
              <a:t>2.Southerners who wanted limits on federal power</a:t>
            </a:r>
          </a:p>
          <a:p>
            <a:r>
              <a:rPr lang="en-US" dirty="0" smtClean="0"/>
              <a:t>3. Westerners who resented federal controls on mining/grazing</a:t>
            </a:r>
          </a:p>
          <a:p>
            <a:r>
              <a:rPr lang="en-US" dirty="0" smtClean="0"/>
              <a:t>4. Reagan Democrats who felt the Democratic Party had drifted too far to </a:t>
            </a:r>
            <a:r>
              <a:rPr lang="en-US" smtClean="0"/>
              <a:t>the left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23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270towin.com/historical_maps/1980_la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4" y="0"/>
            <a:ext cx="108833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242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campaign poster for Ronald Reagan using what you have learned about his platform and the “</a:t>
            </a:r>
            <a:r>
              <a:rPr lang="en-US" smtClean="0"/>
              <a:t>New Right”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6471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14</TotalTime>
  <Words>332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 2</vt:lpstr>
      <vt:lpstr>HDOfficeLightV0</vt:lpstr>
      <vt:lpstr>A Conservative Movement Emerges</vt:lpstr>
      <vt:lpstr>Introduction:</vt:lpstr>
      <vt:lpstr>PowerPoint Presentation</vt:lpstr>
      <vt:lpstr>Goals of the “New Right”</vt:lpstr>
      <vt:lpstr>The Rise of Ronald Reagan</vt:lpstr>
      <vt:lpstr>Reagan Wins the Election of 1980</vt:lpstr>
      <vt:lpstr>PowerPoint Presentation</vt:lpstr>
      <vt:lpstr>Assignment: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Conservative Movement Emerges</dc:title>
  <dc:creator>Sterchi, Aaron</dc:creator>
  <cp:lastModifiedBy>Sterchi, Aaron</cp:lastModifiedBy>
  <cp:revision>4</cp:revision>
  <dcterms:created xsi:type="dcterms:W3CDTF">2016-04-17T19:41:05Z</dcterms:created>
  <dcterms:modified xsi:type="dcterms:W3CDTF">2016-04-17T21:33:03Z</dcterms:modified>
</cp:coreProperties>
</file>